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23B5-0B1F-49CE-98FB-ED28F90176B3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6AC59-EE88-4B21-90D3-DDB03DEF3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528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23B5-0B1F-49CE-98FB-ED28F90176B3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6AC59-EE88-4B21-90D3-DDB03DEF3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9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23B5-0B1F-49CE-98FB-ED28F90176B3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6AC59-EE88-4B21-90D3-DDB03DEF352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8743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23B5-0B1F-49CE-98FB-ED28F90176B3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6AC59-EE88-4B21-90D3-DDB03DEF3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898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23B5-0B1F-49CE-98FB-ED28F90176B3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6AC59-EE88-4B21-90D3-DDB03DEF352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9803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23B5-0B1F-49CE-98FB-ED28F90176B3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6AC59-EE88-4B21-90D3-DDB03DEF3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878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23B5-0B1F-49CE-98FB-ED28F90176B3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6AC59-EE88-4B21-90D3-DDB03DEF3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616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23B5-0B1F-49CE-98FB-ED28F90176B3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6AC59-EE88-4B21-90D3-DDB03DEF3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76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23B5-0B1F-49CE-98FB-ED28F90176B3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6AC59-EE88-4B21-90D3-DDB03DEF3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22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23B5-0B1F-49CE-98FB-ED28F90176B3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6AC59-EE88-4B21-90D3-DDB03DEF3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298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23B5-0B1F-49CE-98FB-ED28F90176B3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6AC59-EE88-4B21-90D3-DDB03DEF3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163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23B5-0B1F-49CE-98FB-ED28F90176B3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6AC59-EE88-4B21-90D3-DDB03DEF3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01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23B5-0B1F-49CE-98FB-ED28F90176B3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6AC59-EE88-4B21-90D3-DDB03DEF3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52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23B5-0B1F-49CE-98FB-ED28F90176B3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6AC59-EE88-4B21-90D3-DDB03DEF3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23B5-0B1F-49CE-98FB-ED28F90176B3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6AC59-EE88-4B21-90D3-DDB03DEF3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457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23B5-0B1F-49CE-98FB-ED28F90176B3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6AC59-EE88-4B21-90D3-DDB03DEF3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50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623B5-0B1F-49CE-98FB-ED28F90176B3}" type="datetimeFigureOut">
              <a:rPr lang="ru-RU" smtClean="0"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06AC59-EE88-4B21-90D3-DDB03DEF3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86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07"/>
          <a:stretch/>
        </p:blipFill>
        <p:spPr>
          <a:xfrm flipH="1">
            <a:off x="8343900" y="3001433"/>
            <a:ext cx="3848100" cy="385233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8567" y="330200"/>
            <a:ext cx="7141633" cy="5342466"/>
          </a:xfrm>
        </p:spPr>
        <p:txBody>
          <a:bodyPr/>
          <a:lstStyle/>
          <a:p>
            <a:pPr algn="l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Правильное питание – залог здоровья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! 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	но не все это воспринимают серьезно. О «хлебе насущном» человек думает в течение всей своей жизни, каким бы трудом он не занимался.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    За последние 100 -150 лет наш рацион изменился до неузнаваемости. Мы пьем порошковое молоко, завариваем кипятком сухое картофельное пюре, мажем на хлеб искусственное масло, утоляем голод хот-догами, чипсами и шоколадными батончиками. Пьём лимонады с красителями и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ароматизаторами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. Вышеуказанные продукты вытеснили со стола здоровую еду.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095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393701"/>
            <a:ext cx="9045402" cy="564766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С самого раннего детства у человека формируются вкусовые пристрастия. Именно с детства важно сформировать у человека правильное представление о здоровом питании. Так же можно сказать, что правильное питание – это залог хорошего самочувствия, работоспособности, активной деятельности, отличного настроения, важнейшее и непременное условие нашего здоровья и долголетия.</a:t>
            </a:r>
          </a:p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      В наш стремительный век мы все спешим куда- то: кто на работу, кто в школу, кто в детский сад. Часто на ходу жуем, порой не задумываемся о том, какие последствия ожидают нас и наш желудок. </a:t>
            </a:r>
          </a:p>
        </p:txBody>
      </p:sp>
    </p:spTree>
    <p:extLst>
      <p:ext uri="{BB962C8B-B14F-4D97-AF65-F5344CB8AC3E}">
        <p14:creationId xmlns:p14="http://schemas.microsoft.com/office/powerpoint/2010/main" val="435717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355601"/>
            <a:ext cx="9045402" cy="5685762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Энергия человека расходуется на поддержание температуры тела, выполнение всех физиологических функций и биохимических процессов, совершение мышцами механической работы, а также на переваривание и усвоение пищи. </a:t>
            </a:r>
          </a:p>
          <a:p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       Здоровая пища — это равномерное и полноценное поступление в организм человека питательных веществ, обогащенных витаминными и минеральными комплексами. Т.е. в здоровую пищу должны входить все незаменимые аминокислоты, белки, углеводы и жиры. Нельзя исключать из своего рациона тот или иной продукт без замены его аналогичным источником питательных веществ. Для этой цели и служит здоровая пища. В ней не должно быть сложных компонентов, химических </a:t>
            </a:r>
            <a:r>
              <a:rPr lang="ru-RU" sz="2200" dirty="0" err="1">
                <a:solidFill>
                  <a:schemeClr val="accent1">
                    <a:lumMod val="75000"/>
                  </a:schemeClr>
                </a:solidFill>
              </a:rPr>
              <a:t>ароматизаторов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 и усилителей вкуса. Все они блокируют выработку пищеварительных ферментов. Соответственно, пища в организме не усваивается в предписанном ей природой порядке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7714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74" r="10415" b="6296"/>
          <a:stretch/>
        </p:blipFill>
        <p:spPr>
          <a:xfrm>
            <a:off x="977900" y="114300"/>
            <a:ext cx="7505700" cy="642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701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734" y="407989"/>
            <a:ext cx="8596668" cy="6132511"/>
          </a:xfrm>
        </p:spPr>
        <p:txBody>
          <a:bodyPr>
            <a:normAutofit fontScale="77500" lnSpcReduction="20000"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Основы здорового питания:</a:t>
            </a:r>
          </a:p>
          <a:p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Фрукты и овощи являются основой здорового питания. Они содержат мало калорий и богаты питательными веществами, они просто упакованы витаминами, минералами, антиоксидантами и клетчаткой.</a:t>
            </a:r>
          </a:p>
          <a:p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     Старайтесь есть фрукты и овощи каждый день. Ярко и интенсивно окрашенные фрукты и овощи содержат более высокие концентрации витаминов, минералов и антиоксидантов.</a:t>
            </a:r>
          </a:p>
          <a:p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     Попробуйте использовать в процессе приготовления пищи только натуральные компоненты. Откажитесь от готовых полуфабрикатов. В  котлетах и колбасе заводского приготовления содержится большое количество крахмала и соевого бека. Эти компоненты не являются основными для здорового питания. Здоровая пища — это еда, которая приготовлена из простых продуктов. </a:t>
            </a:r>
          </a:p>
          <a:p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 Так же необходимо отказаться от майонеза или готовить его дома. Необходимо ежедневно включать в рацион свежие овощи и фрукты, мясо, молоко, крупы, подсолнечное и сливочное масло. </a:t>
            </a:r>
          </a:p>
          <a:p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 Для того чтобы организация здорового питания у вас прошла успешно, необходима сила воли. Но не менее важно понимание — для чего вы это делаете. Следует знать, что успеваемость детей  в школе и общественные успехи во многом зависят от правильности организации питания, если вы заинтересованы в материальном и карьерном росте, то и в этом случае начинать следует с питания. Только энергичный и здоровый человек в состоянии выполнять поставленные перед ним производственные задачи.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690363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</TotalTime>
  <Words>452</Words>
  <Application>Microsoft Office PowerPoint</Application>
  <PresentationFormat>Широкоэкранный</PresentationFormat>
  <Paragraphs>11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Грань</vt:lpstr>
      <vt:lpstr>Правильное питание – залог здоровья!   но не все это воспринимают серьезно. О «хлебе насущном» человек думает в течение всей своей жизни, каким бы трудом он не занимался.      За последние 100 -150 лет наш рацион изменился до неузнаваемости. Мы пьем порошковое молоко, завариваем кипятком сухое картофельное пюре, мажем на хлеб искусственное масло, утоляем голод хот-догами, чипсами и шоколадными батончиками. Пьём лимонады с красителями и ароматизаторами. Вышеуказанные продукты вытеснили со стола здоровую еду.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Правильное питание – залог здоровья!   но не все это воспринимают серьезно. О «хлебе насущном» человек думает в течение всей своей жизни, каким бы трудом он не занимался.      За последние 100 -150 лет наш рацион изменился до неузнаваемости. Мы пьем порошковое молоко, завариваем кипятком сухое картофельное пюре, мажем на хлеб искусственное масло, утоляем голод хот-догами, чипсами и шоколадными батончиками. Пьём лимонады с красителями и ароматизаторами. Вышеуказанные продукты вытеснили со стола здоровую еду.</dc:title>
  <dc:creator>Admin</dc:creator>
  <cp:lastModifiedBy>Admin</cp:lastModifiedBy>
  <cp:revision>3</cp:revision>
  <dcterms:created xsi:type="dcterms:W3CDTF">2015-11-16T12:02:57Z</dcterms:created>
  <dcterms:modified xsi:type="dcterms:W3CDTF">2015-11-16T12:50:57Z</dcterms:modified>
</cp:coreProperties>
</file>