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0" r:id="rId2"/>
  </p:sldMasterIdLst>
  <p:sldIdLst>
    <p:sldId id="256" r:id="rId3"/>
    <p:sldId id="275" r:id="rId4"/>
    <p:sldId id="27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C212B4F-3468-417A-A4AB-E4B0F3A7CBE5}">
          <p14:sldIdLst>
            <p14:sldId id="256"/>
            <p14:sldId id="275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pP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 обучающихся</a:t>
            </a:r>
            <a:r>
              <a:rPr lang="ru-RU" sz="2800" baseline="0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ГКОУ школы-интерната №2 г. Сочи на 2023-2024 </a:t>
            </a:r>
            <a:r>
              <a:rPr lang="ru-RU" sz="2800" baseline="0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уч.год</a:t>
            </a:r>
            <a:endParaRPr lang="ru-RU" sz="28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612126528225418"/>
          <c:y val="0.19819726820476738"/>
          <c:w val="0.31518799382590129"/>
          <c:h val="0.5722010825957609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контингент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explosion val="3"/>
          <c:dPt>
            <c:idx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cat>
            <c:strRef>
              <c:f>Лист1!$A$2:$A$5</c:f>
              <c:strCache>
                <c:ptCount val="2"/>
                <c:pt idx="0">
                  <c:v>всего</c:v>
                </c:pt>
                <c:pt idx="1">
                  <c:v>на дому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358</c:v>
                </c:pt>
                <c:pt idx="1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8169614322821047E-2"/>
          <c:y val="0.20588237109456975"/>
          <c:w val="0.1469531536861001"/>
          <c:h val="0.2157837400782629"/>
        </c:manualLayout>
      </c:layout>
      <c:overlay val="0"/>
      <c:spPr>
        <a:ln>
          <a:solidFill>
            <a:schemeClr val="bg2">
              <a:lumMod val="60000"/>
              <a:lumOff val="40000"/>
            </a:schemeClr>
          </a:solidFill>
        </a:ln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ln w="22225">
      <a:gradFill>
        <a:gsLst>
          <a:gs pos="0">
            <a:schemeClr val="accent1">
              <a:lumMod val="5000"/>
              <a:lumOff val="95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3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42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173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8999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716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9030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43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373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717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6EADD-58F5-4780-8DE3-832061FFD07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153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8DEB-EDD8-4876-872E-4A14404F2FA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8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74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74C6A-3918-4494-BD59-529A7443C47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9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81DE3A-3ADE-45F1-BA7A-8DEAE3DD809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223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E2452-CD5B-4C3B-A6A4-7F66CC6702A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2598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AAD455-004B-459D-A17D-91671231AB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8046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A314D-B72A-4EE4-BE4F-7A5EE736EE0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6871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633DE-203A-4314-BF68-3F39C565817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9907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37F7B-9C04-46DF-B6CD-FD82C674E91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900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994A9D-8533-44F8-9978-B09FAFFCD88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57660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994A9D-8533-44F8-9978-B09FAFFCD88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994840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994A9D-8533-44F8-9978-B09FAFFCD88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806746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1060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994A9D-8533-44F8-9978-B09FAFFCD88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725119"/>
      </p:ext>
    </p:extLst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994A9D-8533-44F8-9978-B09FAFFCD88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9297544"/>
      </p:ext>
    </p:extLst>
  </p:cSld>
  <p:clrMapOvr>
    <a:masterClrMapping/>
  </p:clrMapOvr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994A9D-8533-44F8-9978-B09FAFFCD88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607594"/>
      </p:ext>
    </p:extLst>
  </p:cSld>
  <p:clrMapOvr>
    <a:masterClrMapping/>
  </p:clrMapOvr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A433B-EC30-434E-9A2A-06CEC6B429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3868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8805EC-077E-41C8-918B-8A0C2347DC2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3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49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32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6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90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38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47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655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29C1AEA-C340-4058-8838-9318B2F86657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F508E30-D4CD-4E24-A030-3323B7C37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037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894" y="2982897"/>
            <a:ext cx="11557326" cy="35155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на дому, как одна из форм получения образования детей и подростков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ТМНР, РАС»</a:t>
            </a:r>
            <a:r>
              <a:rPr lang="ru-RU" dirty="0"/>
              <a:t/>
            </a:r>
            <a:br>
              <a:rPr lang="ru-RU" dirty="0"/>
            </a:b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https://spschool2.sochi.kubannet.ru/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779" y="214800"/>
            <a:ext cx="11624441" cy="7972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206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Государственное казенное образовательное учреждение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206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школа-интернат № 2 г. Сочи Краснодарского </a:t>
            </a:r>
            <a:r>
              <a:rPr lang="ru-RU" sz="2800" b="1" dirty="0" smtClean="0">
                <a:solidFill>
                  <a:srgbClr val="00206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края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806" y="792819"/>
            <a:ext cx="5338605" cy="4003953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49021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71170" y="260648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19536" y="5301208"/>
            <a:ext cx="496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9123111"/>
              </p:ext>
            </p:extLst>
          </p:nvPr>
        </p:nvGraphicFramePr>
        <p:xfrm>
          <a:off x="189296" y="159764"/>
          <a:ext cx="11765280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09704" y="4987168"/>
            <a:ext cx="2808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.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50956" y="2268743"/>
            <a:ext cx="5934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29082" y="1386182"/>
            <a:ext cx="4555987" cy="3170099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Среднесписочный состав – 329 уч-ся;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комплектов: 29 классов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них ТМНР и РАС: 13 классов);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инд. обучении: 68 учащихся;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Приходящие: 162 уч-ся;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Проживающие: 99 уч-ся;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РАС: 93 уч-ся;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ТМНР</a:t>
            </a:r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122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уч-ся;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Инвалиды детства – 243 уч-ся;</a:t>
            </a:r>
          </a:p>
          <a:p>
            <a:endParaRPr lang="ru-RU" sz="2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Спасибо за внимание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0" y="100147"/>
            <a:ext cx="8778240" cy="6583681"/>
          </a:xfrm>
        </p:spPr>
      </p:pic>
      <p:sp>
        <p:nvSpPr>
          <p:cNvPr id="5" name="Прямоугольник 4"/>
          <p:cNvSpPr/>
          <p:nvPr/>
        </p:nvSpPr>
        <p:spPr>
          <a:xfrm>
            <a:off x="2177143" y="5389376"/>
            <a:ext cx="7707085" cy="138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Руководитель </a:t>
            </a:r>
            <a:r>
              <a:rPr lang="ru-RU" sz="2800" b="1" dirty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ресурсного </a:t>
            </a:r>
            <a:r>
              <a:rPr lang="ru-RU" sz="2800" b="1" dirty="0" smtClean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центра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 </a:t>
            </a:r>
            <a:r>
              <a:rPr lang="ru-RU" sz="2800" b="1" dirty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Балкашина </a:t>
            </a:r>
            <a:r>
              <a:rPr lang="ru-RU" sz="2800" b="1" dirty="0" smtClean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Елена Леонидовна</a:t>
            </a:r>
          </a:p>
          <a:p>
            <a:pPr algn="ctr"/>
            <a:r>
              <a:rPr lang="ru-RU" sz="2800" b="1" dirty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т</a:t>
            </a:r>
            <a:r>
              <a:rPr lang="ru-RU" sz="2800" b="1" dirty="0" smtClean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ел. 8-918-004-03-11</a:t>
            </a:r>
            <a:endParaRPr lang="ru-RU" sz="2800" b="1" dirty="0">
              <a:solidFill>
                <a:srgbClr val="FFFF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95749" y="478971"/>
            <a:ext cx="52773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chemeClr val="bg2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7584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218</TotalTime>
  <Words>97</Words>
  <Application>Microsoft Office PowerPoint</Application>
  <PresentationFormat>Широкоэкранный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Bahnschrift SemiBold Condensed</vt:lpstr>
      <vt:lpstr>Calibri</vt:lpstr>
      <vt:lpstr>Century</vt:lpstr>
      <vt:lpstr>Century Gothic</vt:lpstr>
      <vt:lpstr>Times New Roman</vt:lpstr>
      <vt:lpstr>Wingdings 3</vt:lpstr>
      <vt:lpstr>Сектор</vt:lpstr>
      <vt:lpstr>1_Сектор</vt:lpstr>
      <vt:lpstr>     «Обучение на дому, как одна из форм получения образования детей и подростков  с ТМНР, РАС» https://spschool2.sochi.kubannet.ru/</vt:lpstr>
      <vt:lpstr>Презентация PowerPoint</vt:lpstr>
      <vt:lpstr>        Спасибо за внимание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Социализация детей с ОВЗ в условиях современной цифровизации:  проблемы и перспективы   </dc:title>
  <dc:creator>ГБОУ</dc:creator>
  <cp:lastModifiedBy>Балкашина ЕЛ</cp:lastModifiedBy>
  <cp:revision>31</cp:revision>
  <dcterms:created xsi:type="dcterms:W3CDTF">2021-03-02T06:13:54Z</dcterms:created>
  <dcterms:modified xsi:type="dcterms:W3CDTF">2024-01-16T12:41:46Z</dcterms:modified>
</cp:coreProperties>
</file>