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7" r:id="rId2"/>
    <p:sldId id="285" r:id="rId3"/>
    <p:sldId id="286" r:id="rId4"/>
    <p:sldId id="284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95" autoAdjust="0"/>
    <p:restoredTop sz="86356" autoAdjust="0"/>
  </p:normalViewPr>
  <p:slideViewPr>
    <p:cSldViewPr snapToGrid="0">
      <p:cViewPr>
        <p:scale>
          <a:sx n="79" d="100"/>
          <a:sy n="79" d="100"/>
        </p:scale>
        <p:origin x="-7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09E7D-C1B2-459B-B69B-D760D1F8A49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AA345-2B1D-4F09-92EC-BCAA948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AA345-2B1D-4F09-92EC-BCAA948608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9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AA345-2B1D-4F09-92EC-BCAA948608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0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10FBFA-046B-44DF-8869-9EBA596840D3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9C6437-B4CE-44CF-8EE4-FDD296AA77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842" y="765556"/>
            <a:ext cx="102629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общеобразовательное учреждение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специальная (коррекционная)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№ 2 г. Сочи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индивидуального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ТМНР по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«Окружающий мир» 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надомного обучения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Клименко М.Н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769" y="825986"/>
            <a:ext cx="1022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«Животный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книжек с насекомыми, птицами, рыбами, животными,  поделки животных из подручных материалов и др.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diets.ru/data/cache/2012mar/19/09/672933_8527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"/>
          <a:stretch/>
        </p:blipFill>
        <p:spPr bwMode="auto">
          <a:xfrm>
            <a:off x="396374" y="4100629"/>
            <a:ext cx="3357480" cy="2212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www.maam.ru/upload/blogs/detsad-163442-14483927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04" y="3487019"/>
            <a:ext cx="3217276" cy="205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ed-kopilka.ru/images/photos/medium/d67fbe79b250ab8b343626ad4a5f715a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4358" r="5751" b="7264"/>
          <a:stretch/>
        </p:blipFill>
        <p:spPr bwMode="auto">
          <a:xfrm>
            <a:off x="8325853" y="4186764"/>
            <a:ext cx="3659854" cy="2339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24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8484" y="16699"/>
            <a:ext cx="966135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предмета</a:t>
            </a:r>
          </a:p>
          <a:p>
            <a:pPr lvl="0" algn="ctr"/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(картинки, пиктограммы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с демонстрационным материалом в соответствии с темами занятий;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(одежда, природный материал и т.д.)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карточки по темам;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карточки 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материалов, различных по фактуре.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шкафы для хранения, стулья,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/>
          </a:p>
          <a:p>
            <a:pPr lvl="0" algn="ctr"/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3826" y="404882"/>
            <a:ext cx="644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методические пособия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static.my-shop.ru/product/3/453/45241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2" y="989657"/>
            <a:ext cx="2201779" cy="278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удрина С.В. Окружающий мир. 1 клас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05" y="1082843"/>
            <a:ext cx="2157434" cy="269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Живой мир. 1 класс. Учебни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47" y="3946358"/>
            <a:ext cx="2169465" cy="257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Живой мир. 2 класс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73" y="989657"/>
            <a:ext cx="2249905" cy="264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Живой мир. 3 класс. Учебник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26" y="3946358"/>
            <a:ext cx="2100847" cy="257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Живой мир. 4 класс. Учебник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68" y="3946359"/>
            <a:ext cx="2165050" cy="248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3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9095" y="1070812"/>
            <a:ext cx="101305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аспектом обучения детей с ТМНР является расширение представлений об окружающем их природном мире.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предмету «Окружающий природный мир» рассчитан на формирование у обучающихся представлений о природе, её многообразии, о взаимосвязи живой, неживой природы 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7232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0674" y="905232"/>
            <a:ext cx="85664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живой и неживой природе, о взаимодействии человека с природой, бережного отношения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60350" r="17500" b="7018"/>
          <a:stretch/>
        </p:blipFill>
        <p:spPr>
          <a:xfrm>
            <a:off x="1106904" y="4138863"/>
            <a:ext cx="9071811" cy="22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889844"/>
            <a:ext cx="110810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объектах неживой природы: огонь, почва, земля, воздух, лес, луг, река, водоемы;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временах года, характерных признаках времен года, погодных изменениях, их влиянии на жизнь человека;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учитывать изменения в окружающей среде для выполнения определенных действий (идет дождь – открываем зонт);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объектам живой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(рассказывать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животном и растительном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мире);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заботливое и бережное отношение к растениям и животным;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соблюдать правила поведения в природе (в лесу, у реки и др.);</a:t>
            </a:r>
          </a:p>
        </p:txBody>
      </p:sp>
    </p:spTree>
    <p:extLst>
      <p:ext uri="{BB962C8B-B14F-4D97-AF65-F5344CB8AC3E}">
        <p14:creationId xmlns:p14="http://schemas.microsoft.com/office/powerpoint/2010/main" val="14027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863" y="525198"/>
            <a:ext cx="10515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иллюстрация, демонстрация наглядных пособий –яркие,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сделаны своими руками ( наборы предметных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картинок), развивающие игры, конструкторы, фигурки зверей,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массажёры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приёмы обучения, используемые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методы: дидактическая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игра, воображаемая ситуация в развернутом виде;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внезапное появление объектов, выполнение педагогом игровых действий, создание игровой ситуации.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632" y="946303"/>
            <a:ext cx="85544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Общая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учебного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«Временные представления»,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неживой природы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«Растительный мир»,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мир»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61209" r="7883" b="2970"/>
          <a:stretch/>
        </p:blipFill>
        <p:spPr>
          <a:xfrm>
            <a:off x="1840832" y="4728411"/>
            <a:ext cx="8253663" cy="18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2.infourok.ru/uploads/ex/01f2/000322b9-c180d32f/7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t="51955" r="2828" b="1893"/>
          <a:stretch/>
        </p:blipFill>
        <p:spPr bwMode="auto">
          <a:xfrm>
            <a:off x="5714999" y="3886200"/>
            <a:ext cx="5555133" cy="26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2073" y="629851"/>
            <a:ext cx="86747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представления»</a:t>
            </a:r>
          </a:p>
          <a:p>
            <a:pPr algn="just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 интерактивного календаря на липучках по временам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(зима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весна, осень, лето), различных поделок из листьев, шишек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/>
          </a:p>
        </p:txBody>
      </p:sp>
      <p:pic>
        <p:nvPicPr>
          <p:cNvPr id="5" name="Рисунок 4" descr="https://1.bp.blogspot.com/-CPrdPqeZMCM/T10P6ekjmNI/AAAAAAAAFtA/-jfhhtZtkXA/s640/10.03.2012+17-35-56_026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t="-12895" r="4098" b="7013"/>
          <a:stretch/>
        </p:blipFill>
        <p:spPr bwMode="auto">
          <a:xfrm>
            <a:off x="770020" y="3498181"/>
            <a:ext cx="4125307" cy="3010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0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705" y="813955"/>
            <a:ext cx="103712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неживой природы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водой, песком, просеивание земли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лепка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природного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(камни, песок, глина)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www.maam.ru/upload/blogs/537cfc9a1d20e56296d466c12064da62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54" y="3169946"/>
            <a:ext cx="3019925" cy="245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maam.ru/upload/blogs/c1b55e078bca669c96d1f312dd9e06c1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3" b="8889"/>
          <a:stretch/>
        </p:blipFill>
        <p:spPr bwMode="auto">
          <a:xfrm>
            <a:off x="883947" y="3001503"/>
            <a:ext cx="2803608" cy="2457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maam.ru/upload/blogs/detsad-796450-161208874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" b="3007"/>
          <a:stretch/>
        </p:blipFill>
        <p:spPr bwMode="auto">
          <a:xfrm>
            <a:off x="4486275" y="4132471"/>
            <a:ext cx="3219450" cy="2457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72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781" y="348916"/>
            <a:ext cx="1109485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«Растительный мир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гербария  из сухих листьев, картин,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аппликаций,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 из природного материала (мох, ветки, шишки, семена растений), коллажей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  <p:pic>
        <p:nvPicPr>
          <p:cNvPr id="4" name="Рисунок 3" descr="Картинки из веселого детства, школоте не понять ностальгия, детство, прошлое, фотограф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1" y="2819309"/>
            <a:ext cx="3046939" cy="227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larecmasterici.ru/wp-content/uploads/2019/09/podelki-iz-prirodnogo-materiala-7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 r="-116"/>
          <a:stretch/>
        </p:blipFill>
        <p:spPr bwMode="auto">
          <a:xfrm>
            <a:off x="8671815" y="2819309"/>
            <a:ext cx="2842406" cy="2470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churilkovo.ucoz.ru/foto/news/DSC0421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1" t="36539" r="-1"/>
          <a:stretch/>
        </p:blipFill>
        <p:spPr bwMode="auto">
          <a:xfrm>
            <a:off x="4112294" y="4235116"/>
            <a:ext cx="3936832" cy="2390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95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487</Words>
  <Application>Microsoft Office PowerPoint</Application>
  <PresentationFormat>Широкоэкранный</PresentationFormat>
  <Paragraphs>79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Балкашина ЕЛ</cp:lastModifiedBy>
  <cp:revision>15</cp:revision>
  <dcterms:created xsi:type="dcterms:W3CDTF">2021-11-23T15:03:29Z</dcterms:created>
  <dcterms:modified xsi:type="dcterms:W3CDTF">2024-01-17T09:38:11Z</dcterms:modified>
</cp:coreProperties>
</file>