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9"/>
  </p:notesMasterIdLst>
  <p:sldIdLst>
    <p:sldId id="256" r:id="rId2"/>
    <p:sldId id="263" r:id="rId3"/>
    <p:sldId id="258" r:id="rId4"/>
    <p:sldId id="260" r:id="rId5"/>
    <p:sldId id="257" r:id="rId6"/>
    <p:sldId id="264" r:id="rId7"/>
    <p:sldId id="267" r:id="rId8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2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Лист1!$A$2:$A$5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113</c:v>
                </c:pt>
                <c:pt idx="1">
                  <c:v>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0.71829</cdr:x>
      <cdr:y>0.17628</cdr:y>
    </cdr:from>
    <cdr:to>
      <cdr:x>0.79704</cdr:x>
      <cdr:y>0.32392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59016" y="773757"/>
          <a:ext cx="664269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ТМНР </a:t>
          </a:r>
          <a:r>
            <a:rPr lang="ru-RU" sz="2800" u="sng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113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ч.</a:t>
          </a:r>
          <a:endParaRPr lang="ru-RU" sz="2800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0.38625</cdr:x>
      <cdr:y>0.34033</cdr:y>
    </cdr:from>
    <cdr:to>
      <cdr:x>0.49736</cdr:x>
      <cdr:y>0.54864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78696" y="149383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0.05376</cdr:x>
      <cdr:y>0.11066</cdr:y>
    </cdr:from>
    <cdr:to>
      <cdr:x>0.24362</cdr:x>
      <cdr:y>0.33538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42392" y="485725"/>
          <a:ext cx="1562472" cy="9864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РАС </a:t>
          </a:r>
          <a:r>
            <a:rPr lang="ru-RU" sz="2800" u="sng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92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800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ч.</a:t>
          </a:r>
          <a:endParaRPr lang="ru-RU" sz="2800" dirty="0">
            <a:solidFill>
              <a:schemeClr val="accent2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F0909-D4BC-4292-B4CD-CAE8A917CF74}" type="datetimeFigureOut">
              <a:rPr lang="ru-RU" smtClean="0"/>
              <a:t>21.03.2024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A38AF-A238-4F3F-9A02-D99D741C7D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919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4883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58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500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624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42172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414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9279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48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25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99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868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2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313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80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722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0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152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9618" y="2204864"/>
            <a:ext cx="8134128" cy="182880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психолого-педагогического сопровождения обучающихся</a:t>
            </a:r>
            <a:b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умственной отсталостью </a:t>
            </a:r>
            <a:b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коррекционной школе</a:t>
            </a:r>
            <a:endParaRPr lang="ru-RU" sz="3200" b="1" spc="150" dirty="0">
              <a:ln w="11430"/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9334" y="5157192"/>
            <a:ext cx="7854696" cy="805666"/>
          </a:xfrm>
        </p:spPr>
        <p:txBody>
          <a:bodyPr/>
          <a:lstStyle/>
          <a:p>
            <a:pPr algn="ctr"/>
            <a:r>
              <a:rPr lang="ru-RU" alt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Заместитель директора по коррекционной работе</a:t>
            </a:r>
            <a:br>
              <a:rPr lang="ru-RU" alt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Балкашина Е.Л</a:t>
            </a:r>
            <a:r>
              <a:rPr lang="ru-RU" altLang="ru-RU" sz="2000" dirty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.</a:t>
            </a:r>
            <a:endParaRPr lang="ru-RU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4336" y="116632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казенное образовательное учреждение</a:t>
            </a:r>
          </a:p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школа-интернат № 2 г. Сочи Краснодарского края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 cstate="print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965" y="404664"/>
            <a:ext cx="1331640" cy="1296144"/>
          </a:xfrm>
          <a:prstGeom prst="rect">
            <a:avLst/>
          </a:prstGeom>
          <a:noFill/>
          <a:ln>
            <a:noFill/>
          </a:ln>
          <a:effectLst>
            <a:softEdge rad="1270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692696"/>
            <a:ext cx="7130752" cy="128089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Обучающиеся школы-интерната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078917"/>
              </p:ext>
            </p:extLst>
          </p:nvPr>
        </p:nvGraphicFramePr>
        <p:xfrm>
          <a:off x="457200" y="1935163"/>
          <a:ext cx="843528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3646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15617" y="624110"/>
            <a:ext cx="7418784" cy="128089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психолого-педагогического сопровождения: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893176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(выявление) индивидуальных особенностей и особых образовательных потребностей каждого обучающегося с РАС,ТМНР</a:t>
            </a:r>
          </a:p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и создание специальных условий, способствующих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 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учащихся в школе и освоению адаптированной основной общеобразовательной программы (АООП) начального общего образования в соответствии с рекомендациями ПМПК.</a:t>
            </a:r>
          </a:p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Индивидуализация содержания, организации и методов образования и коррекционной помощи - разработка специальных индивидуальных  программ развития(СИПР). Данная задача включает определение содержания, направлений, форм, эффективных методов и технологий при осуществлении комплексной психолого-педагогической помощи детям с РАС, ТМНР в соответствии с индивидуальными особенностями каждого ребенка, структурой нарушения развития и степенью его выраженности.</a:t>
            </a:r>
          </a:p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специфических нарушений и</a:t>
            </a:r>
            <a:r>
              <a:rPr lang="ru-RU" sz="40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жизненных компетенций</a:t>
            </a:r>
            <a:r>
              <a:rPr lang="ru-RU" sz="4000" i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обучающихся с РАС,ТМНР</a:t>
            </a:r>
          </a:p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консультативной и информационной помощи по вопросам обучения и воспитания родителям (законным представителям) обучающихся с РАС, ТМНР</a:t>
            </a:r>
          </a:p>
          <a:p>
            <a:pPr lvl="0"/>
            <a:r>
              <a:rPr lang="ru-RU" sz="40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динамики развития обучающихся с РАС,ТМНР и успешности в освоении АООП, корректировка коррекционных мероприятий.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-648072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психолого-педагогического сопровождения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РАС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ТМНР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979712" y="1861021"/>
            <a:ext cx="6698514" cy="438912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овладении содержанием АООП, включая создание специальных образовательных условий.</a:t>
            </a:r>
          </a:p>
          <a:p>
            <a:pPr lvl="0"/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специфических нарушений и формирование жизненных компетенций.</a:t>
            </a:r>
          </a:p>
          <a:p>
            <a:r>
              <a:rPr lang="ru-RU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(поддержка) обучающихся с РАС, ТМНР не изолированный блок работы, а составная часть всего образовательного процесса, регламентируется программой коррекционной работы образовательной организации. Коррекционная работа является основным компонентом  образовательного процесса и осуществляется в рамках урочной и внеурочной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331640" y="620713"/>
            <a:ext cx="7272610" cy="5880100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психолого-педагогического сопровождения обучающихся с </a:t>
            </a: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умственной отсталостью 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заложен </a:t>
            </a:r>
            <a:r>
              <a:rPr lang="ru-RU" sz="16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подход, осуществление которого предполагает: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индивидуализацию содержания коррекционно-развивающей работы в соответствии с особыми образовательными потребностями ребенка , обеспечивающие развитие собственного потенциала, познавательных мотивов, расширение форм взаимодействия со сверстниками и взрослыми, усвоение обучающимися знаний и опыта разнообразной деятельности и поведения, возможность их самостоятельного продвижения в этих областях, успешную социализацию и адаптацию.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что развитие личности обучающихся  зависит от характера организации доступной им познавательной, речевой, предметно-практической и учебной деятельности.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Придание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образования социально и личностно значимого характера.</a:t>
            </a:r>
          </a:p>
          <a:p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16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общекультурного и личностного развития на основе формирования универсальных (базовых) учебных действий, обеспечивающих не только успешное усвоение академических результатов, но и, прежде всего, жизненных компетенций, составляющих основу социальной успешности.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1196752"/>
            <a:ext cx="7792865" cy="4383487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417666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92896"/>
            <a:ext cx="7634808" cy="1280890"/>
          </a:xfrm>
        </p:spPr>
        <p:txBody>
          <a:bodyPr/>
          <a:lstStyle/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Calibri" panose="020F0502020204030204" pitchFamily="34" charset="0"/>
              </a:rPr>
              <a:t>Спасибо за внимание!</a:t>
            </a:r>
            <a:r>
              <a:rPr lang="ru-RU" altLang="ru-RU" b="1" dirty="0"/>
              <a:t/>
            </a:r>
            <a:br>
              <a:rPr lang="ru-RU" altLang="ru-RU" b="1" dirty="0"/>
            </a:br>
            <a:endParaRPr lang="ru-RU" b="1" dirty="0"/>
          </a:p>
        </p:txBody>
      </p:sp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149080"/>
            <a:ext cx="2592288" cy="2088232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</p:spTree>
    <p:extLst>
      <p:ext uri="{BB962C8B-B14F-4D97-AF65-F5344CB8AC3E}">
        <p14:creationId xmlns:p14="http://schemas.microsoft.com/office/powerpoint/2010/main" val="119099461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260</TotalTime>
  <Words>228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Times New Roman</vt:lpstr>
      <vt:lpstr>Wingdings 3</vt:lpstr>
      <vt:lpstr>Легкий дым</vt:lpstr>
      <vt:lpstr>Модель психолого-педагогического сопровождения обучающихся  с умственной отсталостью  в коррекционной школе</vt:lpstr>
      <vt:lpstr>Обучающиеся школы-интерната</vt:lpstr>
      <vt:lpstr>Задачи психолого-педагогического сопровождения:</vt:lpstr>
      <vt:lpstr>  Направления психолого-педагогического сопровождения обучающихся с РАС, ТМНР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Уроки профильного труда как один из элементов социализации и трудовой интеграции обучающихся с умственной отсталостью</dc:title>
  <dc:creator>Балкашина ЕЛ</dc:creator>
  <cp:lastModifiedBy>Балкашина ЕЛ</cp:lastModifiedBy>
  <cp:revision>22</cp:revision>
  <cp:lastPrinted>2024-03-18T14:04:10Z</cp:lastPrinted>
  <dcterms:modified xsi:type="dcterms:W3CDTF">2024-03-21T08:56:54Z</dcterms:modified>
</cp:coreProperties>
</file>