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2" r:id="rId5"/>
    <p:sldId id="260" r:id="rId6"/>
    <p:sldId id="269" r:id="rId7"/>
    <p:sldId id="263" r:id="rId8"/>
    <p:sldId id="264" r:id="rId9"/>
    <p:sldId id="270" r:id="rId10"/>
    <p:sldId id="265" r:id="rId11"/>
    <p:sldId id="273" r:id="rId12"/>
    <p:sldId id="266" r:id="rId13"/>
    <p:sldId id="272" r:id="rId14"/>
    <p:sldId id="267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казённое общеобразовательное учреждение школа-интернат №2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школьников с нарушением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интеллекта»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Удалов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Павлович    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1590"/>
            <a:ext cx="4427984" cy="4011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131590"/>
            <a:ext cx="4716015" cy="40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2830392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5143500"/>
          </a:xfrm>
          <a:prstGeom prst="rect">
            <a:avLst/>
          </a:prstGeom>
        </p:spPr>
      </p:pic>
      <p:pic>
        <p:nvPicPr>
          <p:cNvPr id="3" name="Рисунок 2" descr="photo1713364037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ПОДГОТОВКА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hoto1712830387 (9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419622"/>
            <a:ext cx="3672408" cy="3723878"/>
          </a:xfrm>
          <a:prstGeom prst="rect">
            <a:avLst/>
          </a:prstGeom>
        </p:spPr>
      </p:pic>
      <p:pic>
        <p:nvPicPr>
          <p:cNvPr id="11" name="Рисунок 10" descr="photo1712830387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419622"/>
            <a:ext cx="2555776" cy="3723878"/>
          </a:xfrm>
          <a:prstGeom prst="rect">
            <a:avLst/>
          </a:prstGeom>
        </p:spPr>
      </p:pic>
      <p:pic>
        <p:nvPicPr>
          <p:cNvPr id="13" name="Содержимое 12" descr="photo1712830387 (2)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419622"/>
            <a:ext cx="3131840" cy="3723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7494"/>
            <a:ext cx="4464496" cy="4876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7494"/>
            <a:ext cx="4716016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активно поддерживают бойцов Специальной Военной Операции. Вместе с волонтёрской организацией 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Сочи». Дети пишут письма солдатам, передают им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видеообращения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собирают посильную помощь.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3599"/>
            <a:ext cx="4283967" cy="393990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03599"/>
            <a:ext cx="4860032" cy="393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cre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1470"/>
            <a:ext cx="8568952" cy="5400600"/>
          </a:xfrm>
        </p:spPr>
      </p:pic>
    </p:spTree>
    <p:extLst>
      <p:ext uri="{BB962C8B-B14F-4D97-AF65-F5344CB8AC3E}">
        <p14:creationId xmlns:p14="http://schemas.microsoft.com/office/powerpoint/2010/main" val="28963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Назревшая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возвращения подросткам чувства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определила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развития военно-патриотического воспитания среди школьников. </a:t>
            </a:r>
            <a:endParaRPr lang="ru-RU" sz="3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 его в военно-патриотическом движении «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182"/>
            <a:ext cx="9001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чувства гордости за историческое прошлое своего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 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почтительного отношения к Государственному гербу, Государственному флагу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гимну 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истории и национальной культуре;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перед своим Отечеством, чувства долга перед страной;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ответственности за происходящее в обществе;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сознании учащихся военно-патриотических идеалов, образа человека-патриота (на примере граждан страны, совершивших героические поступки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Мы вместе против пагубных привычек и терроризма.</a:t>
            </a:r>
            <a:endParaRPr lang="ru-RU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hoto1712830406 (3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03598"/>
            <a:ext cx="4716015" cy="3939902"/>
          </a:xfrm>
        </p:spPr>
      </p:pic>
      <p:pic>
        <p:nvPicPr>
          <p:cNvPr id="6" name="Рисунок 5" descr="77b1ee80-48b7-5558-a5c7-ff2b8fb31428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03598"/>
            <a:ext cx="4427985" cy="393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4467980" cy="4299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80" y="843558"/>
            <a:ext cx="4676020" cy="4299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3990" y="258783"/>
            <a:ext cx="958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Герб и флаг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97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6" name="Рисунок 5" descr="photo17133640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560840" cy="18516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ТЕОРИЯ+ПРАКТИКА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hoto1712830406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5646"/>
            <a:ext cx="4932040" cy="3507854"/>
          </a:xfrm>
          <a:prstGeom prst="rect">
            <a:avLst/>
          </a:prstGeom>
        </p:spPr>
      </p:pic>
      <p:pic>
        <p:nvPicPr>
          <p:cNvPr id="5" name="Рисунок 4" descr="photo1712830406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35646"/>
            <a:ext cx="4572000" cy="350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772400" cy="110251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35646"/>
            <a:ext cx="5076056" cy="350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35646"/>
            <a:ext cx="4067943" cy="350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324528" y="3939902"/>
            <a:ext cx="411360" cy="489954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photo1712830392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5143500"/>
          </a:xfrm>
          <a:prstGeom prst="rect">
            <a:avLst/>
          </a:prstGeom>
        </p:spPr>
      </p:pic>
      <p:pic>
        <p:nvPicPr>
          <p:cNvPr id="5" name="Рисунок 4" descr="photo17128304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100</Words>
  <Application>Microsoft Office PowerPoint</Application>
  <PresentationFormat>Экран (16:9)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Тема Office</vt:lpstr>
      <vt:lpstr>Государственное казённое общеобразовательное учреждение школа-интернат №2</vt:lpstr>
      <vt:lpstr>Презентация PowerPoint</vt:lpstr>
      <vt:lpstr>Презентация PowerPoint</vt:lpstr>
      <vt:lpstr>Мы вместе против пагубных привычек и терроризма.</vt:lpstr>
      <vt:lpstr>Презентация PowerPoint</vt:lpstr>
      <vt:lpstr>Презентация PowerPoint</vt:lpstr>
      <vt:lpstr>ТЕОРИЯ+ПРАКТИКА</vt:lpstr>
      <vt:lpstr>Изучение истории</vt:lpstr>
      <vt:lpstr> </vt:lpstr>
      <vt:lpstr> Физическая подготовка</vt:lpstr>
      <vt:lpstr>Презентация PowerPoint</vt:lpstr>
      <vt:lpstr>СТРОЕВАЯ ПОДГОТОВКА</vt:lpstr>
      <vt:lpstr>Презентация PowerPoint</vt:lpstr>
      <vt:lpstr>Ребята активно поддерживают бойцов Специальной Военной Операции. Вместе с волонтёрской организацией «МЫ VМЕСТЕ Сочи». Дети пишут письма солдатам, передают им видеообращения, собирают посильную помощь.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Коррекционный блок</dc:creator>
  <cp:lastModifiedBy>Балкашина ЕЛ</cp:lastModifiedBy>
  <cp:revision>58</cp:revision>
  <dcterms:created xsi:type="dcterms:W3CDTF">2024-04-08T14:36:10Z</dcterms:created>
  <dcterms:modified xsi:type="dcterms:W3CDTF">2024-04-26T08:38:43Z</dcterms:modified>
</cp:coreProperties>
</file>