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3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8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15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698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6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96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46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89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15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96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63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00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3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9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93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9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A58C83-7D3D-47E6-91D4-B649C71FAB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AEAF0E-BF9C-4C6B-B343-E257B58D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3166" y="2455816"/>
            <a:ext cx="63920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andara" panose="020E0502030303020204" pitchFamily="34" charset="0"/>
              </a:rPr>
              <a:t>Развитие мелкой моторики и творческого воображения через декоративно-прикладное </a:t>
            </a:r>
            <a:r>
              <a:rPr lang="ru-RU" sz="3200" dirty="0" smtClean="0">
                <a:latin typeface="Candara" panose="020E0502030303020204" pitchFamily="34" charset="0"/>
              </a:rPr>
              <a:t>творчество у детей с умственной отсталостью</a:t>
            </a:r>
            <a:endParaRPr lang="ru-RU" sz="3200" dirty="0">
              <a:latin typeface="Candara" panose="020E0502030303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2206" y="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Государственное казенное общеобразовательное учреждение Краснодарского края 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специальная (коррекционная) 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школа — интернат № 2 г. Сочи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55319" y="538117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Руководитель кружка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«Вдохновение»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Лескова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Галина Иннокентьевна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257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90" y="1378988"/>
            <a:ext cx="3592420" cy="4337595"/>
          </a:xfrm>
        </p:spPr>
      </p:pic>
      <p:sp>
        <p:nvSpPr>
          <p:cNvPr id="5" name="AutoShape 2" descr="blob:https://web.whatsapp.com/3ed536b3-d255-4272-b305-7cad8ceec5ce"/>
          <p:cNvSpPr>
            <a:spLocks noChangeAspect="1" noChangeArrowheads="1"/>
          </p:cNvSpPr>
          <p:nvPr/>
        </p:nvSpPr>
        <p:spPr bwMode="auto">
          <a:xfrm>
            <a:off x="5537472" y="29819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whatsapp.com/3ed536b3-d255-4272-b305-7cad8ceec5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whatsapp.com/3ed536b3-d255-4272-b305-7cad8ceec5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whatsapp.com/3ed536b3-d255-4272-b305-7cad8ceec5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90" y="1293693"/>
            <a:ext cx="3020332" cy="4508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6848" y="455658"/>
            <a:ext cx="6545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Способ «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Комкование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70" y="1378988"/>
            <a:ext cx="3329260" cy="43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12" y="1636823"/>
            <a:ext cx="5463178" cy="4507684"/>
          </a:xfrm>
        </p:spPr>
      </p:pic>
      <p:sp>
        <p:nvSpPr>
          <p:cNvPr id="3" name="Прямоугольник 2"/>
          <p:cNvSpPr/>
          <p:nvPr/>
        </p:nvSpPr>
        <p:spPr>
          <a:xfrm>
            <a:off x="2650376" y="441849"/>
            <a:ext cx="6473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Способ «Торцевание»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22" y="1167316"/>
            <a:ext cx="3738564" cy="497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4998" y="433141"/>
            <a:ext cx="6991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Техника «Скручивание»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356471"/>
            <a:ext cx="4171406" cy="45944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3" y="1356471"/>
            <a:ext cx="3762104" cy="45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3" y="1445529"/>
            <a:ext cx="3201238" cy="425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39" y="1445529"/>
            <a:ext cx="3373095" cy="41174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988" y="522199"/>
            <a:ext cx="1064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Художественное плетение из бумаги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06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46" y="3584411"/>
            <a:ext cx="3062891" cy="2843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46" y="741062"/>
            <a:ext cx="3123533" cy="2843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5" y="741062"/>
            <a:ext cx="2814592" cy="2206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3" y="2953153"/>
            <a:ext cx="2501082" cy="3296193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3296550" y="2313072"/>
            <a:ext cx="2279922" cy="14804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54057" y="2730134"/>
            <a:ext cx="170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Барельефная лепка</a:t>
            </a:r>
            <a:endParaRPr lang="ru-RU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130919" y="1462732"/>
            <a:ext cx="1637211" cy="148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953958" y="3570510"/>
            <a:ext cx="1637211" cy="1449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60603" y="1881972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Горельефная лепка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52307" y="3972334"/>
            <a:ext cx="147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Объемная лепка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6796" y="-61156"/>
            <a:ext cx="10955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Работа с пластическими материалами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29" y="3739447"/>
            <a:ext cx="2358988" cy="25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31" y="1716113"/>
            <a:ext cx="3590686" cy="416063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88" y="1716113"/>
            <a:ext cx="3000612" cy="41606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17" y="1716113"/>
            <a:ext cx="2275357" cy="41176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82110" y="425793"/>
            <a:ext cx="9663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Работа с природным материалом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3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71" y="1251856"/>
            <a:ext cx="4173584" cy="4173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1251856"/>
            <a:ext cx="4173584" cy="417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3266" y="2209689"/>
            <a:ext cx="103428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821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74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Candara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Балкашина ЕЛ</dc:creator>
  <cp:lastModifiedBy>Балкашина ЕЛ</cp:lastModifiedBy>
  <cp:revision>15</cp:revision>
  <dcterms:created xsi:type="dcterms:W3CDTF">2024-04-09T11:28:42Z</dcterms:created>
  <dcterms:modified xsi:type="dcterms:W3CDTF">2024-04-26T08:39:49Z</dcterms:modified>
</cp:coreProperties>
</file>