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0" r:id="rId3"/>
    <p:sldId id="295" r:id="rId4"/>
    <p:sldId id="303" r:id="rId5"/>
    <p:sldId id="304" r:id="rId6"/>
    <p:sldId id="306" r:id="rId7"/>
    <p:sldId id="284" r:id="rId8"/>
    <p:sldId id="282" r:id="rId9"/>
    <p:sldId id="270" r:id="rId10"/>
    <p:sldId id="288" r:id="rId11"/>
    <p:sldId id="311" r:id="rId12"/>
    <p:sldId id="283" r:id="rId13"/>
    <p:sldId id="313" r:id="rId14"/>
    <p:sldId id="301" r:id="rId15"/>
    <p:sldId id="300" r:id="rId16"/>
    <p:sldId id="292" r:id="rId17"/>
    <p:sldId id="298" r:id="rId18"/>
    <p:sldId id="293" r:id="rId19"/>
    <p:sldId id="296" r:id="rId20"/>
    <p:sldId id="297" r:id="rId21"/>
    <p:sldId id="299" r:id="rId22"/>
    <p:sldId id="277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6" autoAdjust="0"/>
    <p:restoredTop sz="94660"/>
  </p:normalViewPr>
  <p:slideViewPr>
    <p:cSldViewPr>
      <p:cViewPr>
        <p:scale>
          <a:sx n="90" d="100"/>
          <a:sy n="90" d="100"/>
        </p:scale>
        <p:origin x="-11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63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10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9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4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6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5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7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F20B-1B13-4C9E-B144-E48776722A9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4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9638"/>
            <a:ext cx="6702371" cy="13620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предметно-пространственной среды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школе-интернате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4365104"/>
            <a:ext cx="7200800" cy="1152128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школы-интерната №2 </a:t>
            </a:r>
            <a:r>
              <a:rPr lang="ru-RU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Никифорова В.Н.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2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48913"/>
            <a:ext cx="7083021" cy="66720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и двигательной активности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" y="3284984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0319"/>
          <a:stretch/>
        </p:blipFill>
        <p:spPr bwMode="auto">
          <a:xfrm>
            <a:off x="4695836" y="1700808"/>
            <a:ext cx="3622182" cy="27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1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6480721" cy="555570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редназначена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предметных и сюжетно-ролевых игр. </a:t>
            </a: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Приходченко ТС\Desktop\фото корблок\WhatsApp Image 2024-03-20 at 16.23.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42484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4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1908" cy="17315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блок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рекреации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HP-PC\Desktop\фото длярес. центра\PIC_4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04" y="4221088"/>
            <a:ext cx="3023659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-PC\Desktop\фото длярес. центра\PIC_4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6087"/>
            <a:ext cx="3063436" cy="2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P-PC\Desktop\фото длярес. центра\PIC_4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7267"/>
            <a:ext cx="2943479" cy="22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6347715" cy="15121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комплекс «Дерево знаний»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1772816"/>
            <a:ext cx="6347715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риходченко ТС\Desktop\фото корблок\WhatsApp Image 2024-03-13 at 15.44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747144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риходченко ТС\Desktop\фото корблок\WhatsApp Image 2024-03-13 at 15.44.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67000"/>
            <a:ext cx="25824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2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686092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HP-PC\Desktop\фото длярес. центра\PIC_4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2" y="2121461"/>
            <a:ext cx="3343920" cy="25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5431"/>
            <a:ext cx="3510087" cy="263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56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274" y="548681"/>
            <a:ext cx="6763426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сенсорной интеграции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HP-PC\Desktop\фото длярес. центра\PIC_4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4" y="249289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7062"/>
            <a:ext cx="3710000" cy="28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36" y="404664"/>
            <a:ext cx="7000617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логопедический стол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риходченко ТС\Desktop\фото корблок\WhatsApp Image 2024-03-13 at 15.40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64904"/>
            <a:ext cx="3631952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иходченко ТС\Desktop\фото корблок\WhatsApp Image 2024-03-13 at 15.40.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3312368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2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планшеты с различными эффектами</a:t>
            </a:r>
          </a:p>
        </p:txBody>
      </p:sp>
      <p:pic>
        <p:nvPicPr>
          <p:cNvPr id="5122" name="Picture 2" descr="C:\Users\HP-PC\Desktop\фото длярес. центра\PIC_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"/>
          <a:stretch/>
        </p:blipFill>
        <p:spPr bwMode="auto">
          <a:xfrm>
            <a:off x="2051720" y="2132856"/>
            <a:ext cx="5309441" cy="3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1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9253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HP-PC\Desktop\фото длярес. центра\PIC_4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4971"/>
            <a:ext cx="2964800" cy="2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-PC\Desktop\фото длярес. центра\PIC_4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4971"/>
            <a:ext cx="2964800" cy="2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-PC\Desktop\фото длярес. центра\PIC_4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74" y="3968920"/>
            <a:ext cx="2880187" cy="21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-PC\Desktop\фото длярес. центра\PIC_4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30" y="3934806"/>
            <a:ext cx="2935947" cy="22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8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9336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</a:t>
            </a:r>
          </a:p>
        </p:txBody>
      </p:sp>
      <p:pic>
        <p:nvPicPr>
          <p:cNvPr id="3074" name="Picture 2" descr="C:\Users\HP-PC\Desktop\фото длярес. центра\PIC_4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3678"/>
            <a:ext cx="2952511" cy="22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-PC\Desktop\фото длярес. центра\PIC_43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/>
          <a:stretch/>
        </p:blipFill>
        <p:spPr bwMode="auto">
          <a:xfrm>
            <a:off x="2267744" y="4149080"/>
            <a:ext cx="3286461" cy="22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-PC\Desktop\фото длярес. центра\PIC_4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3382"/>
            <a:ext cx="2959877" cy="22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36712"/>
            <a:ext cx="702865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0770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734" y="2015259"/>
            <a:ext cx="71726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детей с  умственной отсталостью,  ТМНР, РАС следует учитывать, что они могут воспринимать и понимать окружающий мир, но не в состоянии делать это теми способами, которыми пользуются их сверстники с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развитием. В образовании таких детей в значительной степени оказывает влияние среда. Организация предметно-пространственной среды является необходимым условием для формирования познавательной деятельности у детей с проблемами в интеллектуальном развитии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38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63" y="619392"/>
            <a:ext cx="6296133" cy="12254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Социально-коммуникативные игры</a:t>
            </a:r>
          </a:p>
        </p:txBody>
      </p:sp>
      <p:pic>
        <p:nvPicPr>
          <p:cNvPr id="4098" name="Picture 2" descr="C:\Users\HP-PC\Desktop\фото длярес. центра\PIC_43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"/>
          <a:stretch/>
        </p:blipFill>
        <p:spPr bwMode="auto">
          <a:xfrm>
            <a:off x="1197502" y="1953342"/>
            <a:ext cx="2706770" cy="21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-PC\Desktop\фото длярес. центра\PIC_43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 bwMode="auto">
          <a:xfrm>
            <a:off x="4572000" y="1952603"/>
            <a:ext cx="2983765" cy="20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риходченко ТС\Desktop\Педсовет март 24\фото\WhatsApp Image 2024-03-18 at 14.52.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384376" cy="24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0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1320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 метафорические карты</a:t>
            </a:r>
          </a:p>
        </p:txBody>
      </p:sp>
      <p:pic>
        <p:nvPicPr>
          <p:cNvPr id="6146" name="Picture 2" descr="C:\Users\HP-PC\Desktop\фото длярес. центра\PIC_43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1678" r="5617" b="3185"/>
          <a:stretch/>
        </p:blipFill>
        <p:spPr bwMode="auto">
          <a:xfrm>
            <a:off x="2087724" y="2222742"/>
            <a:ext cx="4968552" cy="40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6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498768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84784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 в школе, является одним из важнейших критериев оценки качества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53604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33234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1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15841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0770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22926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вариативности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системности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информативности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возрастных и половых особенностей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информативности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13208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среды для детей с РАС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2551837"/>
            <a:ext cx="6768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структурирования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визуализации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сенсорных особенностей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80271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2274838"/>
            <a:ext cx="6552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Зона для индивидуальных занятий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коррекционная)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Зона для групповых занятий (учебная)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Зона творчества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Игровая зона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Зона для двигательной активности и отдыха</a:t>
            </a:r>
          </a:p>
        </p:txBody>
      </p:sp>
    </p:spTree>
    <p:extLst>
      <p:ext uri="{BB962C8B-B14F-4D97-AF65-F5344CB8AC3E}">
        <p14:creationId xmlns:p14="http://schemas.microsoft.com/office/powerpoint/2010/main" val="312425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09600"/>
            <a:ext cx="5985713" cy="1320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визуальной поддержки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2274838"/>
            <a:ext cx="6552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подсказки;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представленные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поведения в группе;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времени;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</a:t>
            </a:r>
          </a:p>
        </p:txBody>
      </p:sp>
    </p:spTree>
    <p:extLst>
      <p:ext uri="{BB962C8B-B14F-4D97-AF65-F5344CB8AC3E}">
        <p14:creationId xmlns:p14="http://schemas.microsoft.com/office/powerpoint/2010/main" val="367733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8898"/>
          <a:stretch/>
        </p:blipFill>
        <p:spPr bwMode="auto">
          <a:xfrm>
            <a:off x="827584" y="2996952"/>
            <a:ext cx="2469976" cy="28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9520" r="7670" b="4726"/>
          <a:stretch/>
        </p:blipFill>
        <p:spPr bwMode="auto">
          <a:xfrm>
            <a:off x="3419873" y="1421325"/>
            <a:ext cx="4608512" cy="39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0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38003"/>
            <a:ext cx="6742632" cy="864096"/>
          </a:xfrm>
        </p:spPr>
        <p:txBody>
          <a:bodyPr>
            <a:normAutofit fontScale="90000"/>
          </a:bodyPr>
          <a:lstStyle/>
          <a:p>
            <a:pPr lvl="0" algn="l">
              <a:spcAft>
                <a:spcPts val="1000"/>
              </a:spcAft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зона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51"/>
          <a:stretch/>
        </p:blipFill>
        <p:spPr bwMode="auto">
          <a:xfrm>
            <a:off x="4716016" y="1628800"/>
            <a:ext cx="38570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2" y="3339677"/>
            <a:ext cx="35382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1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49385" cy="64807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творчества</a:t>
            </a:r>
          </a:p>
        </p:txBody>
      </p:sp>
      <p:pic>
        <p:nvPicPr>
          <p:cNvPr id="5" name="Рисунок 4" descr="http://nachalo4ka.ru/wp-content/uploads/2014/08/tsvetnyie-karandashi-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4" y="4740807"/>
            <a:ext cx="1744985" cy="149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4266"/>
            <a:ext cx="3555109" cy="266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Приходченко ТС\Desktop\Педсовет март 24\фото\WhatsApp Image 2024-03-18 at 15.41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2098"/>
            <a:ext cx="29256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217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2922</TotalTime>
  <Words>197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               Особенности организации предметно-пространственной среды в школе-интернате</vt:lpstr>
      <vt:lpstr>Актуальность   </vt:lpstr>
      <vt:lpstr>Принципы  </vt:lpstr>
      <vt:lpstr>Организация образовательной среды для детей с РАС </vt:lpstr>
      <vt:lpstr>Зонирование </vt:lpstr>
      <vt:lpstr>Виды визуальной поддержки</vt:lpstr>
      <vt:lpstr>Учебная зона     </vt:lpstr>
      <vt:lpstr>Коррекционная зона     </vt:lpstr>
      <vt:lpstr>Зона творчества</vt:lpstr>
      <vt:lpstr>Зона отдыха и двигательной активности</vt:lpstr>
      <vt:lpstr>Игровая зона   Предназначена для организации предметных и сюжетно-ролевых игр. </vt:lpstr>
      <vt:lpstr>Коррекционный блок                                        Зона рекреации</vt:lpstr>
      <vt:lpstr>  Многофункциональный игровой комплекс «Дерево знаний»</vt:lpstr>
      <vt:lpstr>Сенсорная комната</vt:lpstr>
      <vt:lpstr>Комната сенсорной интеграции</vt:lpstr>
      <vt:lpstr>Сенсорный логопедический стол</vt:lpstr>
      <vt:lpstr>Развивающие планшеты с различными эффектами</vt:lpstr>
      <vt:lpstr>Дидактические пособия  </vt:lpstr>
      <vt:lpstr>Настольно-печатные игры</vt:lpstr>
      <vt:lpstr>Социально-коммуникативные игры</vt:lpstr>
      <vt:lpstr>Ассоциативные метафорические карты</vt:lpstr>
      <vt:lpstr>  </vt:lpstr>
      <vt:lpstr>  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Приходченко ТС</cp:lastModifiedBy>
  <cp:revision>141</cp:revision>
  <dcterms:created xsi:type="dcterms:W3CDTF">2019-04-11T12:15:51Z</dcterms:created>
  <dcterms:modified xsi:type="dcterms:W3CDTF">2024-03-20T13:28:36Z</dcterms:modified>
</cp:coreProperties>
</file>