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B490-E948-41F2-BDAA-BC74183F93C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E828-0E3A-4EBF-B4C8-E8E6E55CB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B490-E948-41F2-BDAA-BC74183F93C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E828-0E3A-4EBF-B4C8-E8E6E55CB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61B490-E948-41F2-BDAA-BC74183F93C6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C0E828-0E3A-4EBF-B4C8-E8E6E55CB3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299" y="2276872"/>
            <a:ext cx="7772400" cy="1780108"/>
          </a:xfrm>
        </p:spPr>
        <p:txBody>
          <a:bodyPr>
            <a:noAutofit/>
          </a:bodyPr>
          <a:lstStyle/>
          <a:p>
            <a:r>
              <a:rPr lang="ru-RU" sz="3600" smtClean="0">
                <a:latin typeface="Arial Black" pitchFamily="34" charset="0"/>
              </a:rPr>
              <a:t>Выжигание как один из методов комплексного развития детей с ОВЗ в школе-интернате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42452"/>
            <a:ext cx="6400800" cy="1296145"/>
          </a:xfrm>
        </p:spPr>
        <p:txBody>
          <a:bodyPr>
            <a:normAutofit/>
          </a:bodyPr>
          <a:lstStyle/>
          <a:p>
            <a:pPr algn="r"/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Руководитель кружка «Буратино»</a:t>
            </a:r>
          </a:p>
          <a:p>
            <a:pPr algn="r"/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Капралов Андрей Николаевич</a:t>
            </a:r>
            <a:r>
              <a:rPr lang="ru-RU" b="1" smtClean="0"/>
              <a:t>.</a:t>
            </a:r>
            <a:endParaRPr lang="ru-RU" b="1"/>
          </a:p>
        </p:txBody>
      </p:sp>
      <p:sp>
        <p:nvSpPr>
          <p:cNvPr id="4" name="TextBox 3"/>
          <p:cNvSpPr txBox="1"/>
          <p:nvPr/>
        </p:nvSpPr>
        <p:spPr>
          <a:xfrm>
            <a:off x="136534" y="465664"/>
            <a:ext cx="89739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Государственное казенное общеобразовательное учреждение Краснодарского края </a:t>
            </a:r>
            <a:endParaRPr lang="ru-RU" sz="140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специальная </a:t>
            </a:r>
            <a:r>
              <a:rPr lang="ru-RU" sz="140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(коррекционная) </a:t>
            </a:r>
            <a:endParaRPr lang="ru-RU" sz="140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школа </a:t>
            </a:r>
            <a:r>
              <a:rPr lang="ru-RU" sz="140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— интернат № 2 г. Сочи</a:t>
            </a:r>
          </a:p>
        </p:txBody>
      </p:sp>
    </p:spTree>
    <p:extLst>
      <p:ext uri="{BB962C8B-B14F-4D97-AF65-F5344CB8AC3E}">
        <p14:creationId xmlns:p14="http://schemas.microsoft.com/office/powerpoint/2010/main" val="284692837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609030"/>
            <a:ext cx="3557422" cy="296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4399154" cy="58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16632"/>
            <a:ext cx="2927381" cy="330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75221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744136"/>
            <a:ext cx="6305004" cy="592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2136" y="0"/>
            <a:ext cx="4968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Выставка работ</a:t>
            </a:r>
            <a:endParaRPr lang="ru-RU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19146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smtClean="0"/>
              <a:t>Спасибо за внимание!</a:t>
            </a:r>
            <a:endParaRPr lang="ru-RU" sz="6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9677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028478"/>
            <a:ext cx="4353272" cy="580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395" y="1533110"/>
            <a:ext cx="4277613" cy="479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8739" y="404664"/>
            <a:ext cx="4740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Декор изделий</a:t>
            </a:r>
            <a:endParaRPr lang="ru-RU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9816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2994" y="2215232"/>
            <a:ext cx="3482076" cy="464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98038"/>
            <a:ext cx="3440100" cy="45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804" y="764704"/>
            <a:ext cx="370901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5198" y="404664"/>
            <a:ext cx="7247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Декор кухонных принадлежностей</a:t>
            </a:r>
            <a:endParaRPr lang="ru-RU" sz="3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8835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348880"/>
            <a:ext cx="5193212" cy="356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14" y="1340768"/>
            <a:ext cx="3184530" cy="507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17438"/>
            <a:ext cx="6271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Электровыжигатель</a:t>
            </a:r>
            <a:endParaRPr lang="ru-RU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94626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952" y="116632"/>
            <a:ext cx="6092056" cy="456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448" y="3321685"/>
            <a:ext cx="2511120" cy="334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429000"/>
            <a:ext cx="3000251" cy="313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07172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631208"/>
            <a:ext cx="4253503" cy="52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631208"/>
            <a:ext cx="3900010" cy="52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9377" y="5805264"/>
            <a:ext cx="2287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«Волк»</a:t>
            </a:r>
            <a:endParaRPr lang="ru-RU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3029" y="5733256"/>
            <a:ext cx="4501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«Южный пейзаж»</a:t>
            </a:r>
            <a:endParaRPr lang="ru-RU" sz="4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42412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753480"/>
            <a:ext cx="4735905" cy="393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196752"/>
            <a:ext cx="4158451" cy="419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700808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«Снеговик»</a:t>
            </a:r>
            <a:endParaRPr lang="ru-RU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6347" y="5212079"/>
            <a:ext cx="4325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«Подарок маме»</a:t>
            </a:r>
            <a:endParaRPr lang="ru-RU" sz="4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77921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291" y="3140968"/>
            <a:ext cx="4480205" cy="36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4"/>
            <a:ext cx="4846068" cy="367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860816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«Лиса»</a:t>
            </a:r>
            <a:endParaRPr lang="ru-RU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8034" y="2217638"/>
            <a:ext cx="3076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«Фрукты»</a:t>
            </a:r>
            <a:endParaRPr lang="ru-RU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60355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58515"/>
            <a:ext cx="4473998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892832"/>
            <a:ext cx="4126581" cy="353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401" y="6273225"/>
            <a:ext cx="46522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Настенное панно «Храм»</a:t>
            </a:r>
            <a:endParaRPr lang="ru-RU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229200"/>
            <a:ext cx="3393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«Корабль»</a:t>
            </a:r>
            <a:endParaRPr lang="ru-RU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58806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Arial"/>
        <a:cs typeface="Arial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Waveform</Template>
  <Company>Microsoft</Company>
  <PresentationFormat>On-screen Show (4:3)</PresentationFormat>
  <Paragraphs>19</Paragraphs>
  <Slides>12</Slides>
  <Notes>0</Notes>
  <TotalTime>101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7">
      <vt:lpstr>Arial</vt:lpstr>
      <vt:lpstr>Candara</vt:lpstr>
      <vt:lpstr>Symbol</vt:lpstr>
      <vt:lpstr>Arial Black</vt:lpstr>
      <vt:lpstr>Волна</vt:lpstr>
      <vt:lpstr>Выжигание как один из методов комплексного развития детей с ОВЗ в школе-интернате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Выжигание как один из методов комплексного развития детей с ОВЗ в условиях школы-интерната</dc:title>
  <dc:creator>Капраплова ЛА</dc:creator>
  <cp:lastModifiedBy>Балкашина ЕЛ</cp:lastModifiedBy>
  <cp:revision>14</cp:revision>
  <dcterms:created xsi:type="dcterms:W3CDTF">2024-04-10T06:47:52Z</dcterms:created>
  <dcterms:modified xsi:type="dcterms:W3CDTF">2024-04-27T10:55:23Z</dcterms:modified>
</cp:coreProperties>
</file>