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9E996-B592-42A3-915E-B2245B8BE6E2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8CA3C-E624-4EC2-B2D6-0711C4AB1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8CA3C-E624-4EC2-B2D6-0711C4AB16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8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640"/>
            <a:ext cx="7543800" cy="1728192"/>
          </a:xfrm>
        </p:spPr>
        <p:txBody>
          <a:bodyPr/>
          <a:lstStyle/>
          <a:p>
            <a:pPr algn="ctr"/>
            <a:r>
              <a:rPr lang="ru-RU" sz="2400" dirty="0" smtClean="0"/>
              <a:t>Профильный труд как одно из важных условий социализации подростков с ОВЗ.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6424" cy="99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                                Бутакова Наталья Павловна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учитель профильного труда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ГКОУ школа-интернат №2, г. Сочи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0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3384376"/>
          </a:xfrm>
        </p:spPr>
        <p:txBody>
          <a:bodyPr/>
          <a:lstStyle/>
          <a:p>
            <a:r>
              <a:rPr lang="ru-RU" dirty="0"/>
              <a:t>Люди с ограниченными возможностями здоровья – это та категория, которая нуждается в особой заботе, внимании и поддержке, потому что имеют множество ограничений и препятствий в своей повседневной жизни.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8352928" cy="29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176464" cy="237626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Штукатурно-малярное дело</a:t>
            </a:r>
            <a:br>
              <a:rPr lang="ru-RU" sz="2000" dirty="0" smtClean="0"/>
            </a:br>
            <a:r>
              <a:rPr lang="ru-RU" sz="2000" dirty="0" smtClean="0"/>
              <a:t>Гончарное дело</a:t>
            </a:r>
            <a:br>
              <a:rPr lang="ru-RU" sz="2000" dirty="0" smtClean="0"/>
            </a:br>
            <a:r>
              <a:rPr lang="ru-RU" sz="2000" dirty="0" smtClean="0"/>
              <a:t>Цветоводство</a:t>
            </a:r>
            <a:br>
              <a:rPr lang="ru-RU" sz="2000" dirty="0" smtClean="0"/>
            </a:br>
            <a:r>
              <a:rPr lang="ru-RU" sz="2000" dirty="0" smtClean="0"/>
              <a:t>ПМОП</a:t>
            </a:r>
            <a:br>
              <a:rPr lang="ru-RU" sz="2000" dirty="0" smtClean="0"/>
            </a:br>
            <a:r>
              <a:rPr lang="ru-RU" sz="2000" dirty="0" smtClean="0"/>
              <a:t>Швейное дело</a:t>
            </a:r>
            <a:br>
              <a:rPr lang="ru-RU" sz="2000" dirty="0" smtClean="0"/>
            </a:br>
            <a:r>
              <a:rPr lang="ru-RU" sz="2000" dirty="0" smtClean="0"/>
              <a:t>Столярное дело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2376264" cy="331189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3528392" cy="2545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24944"/>
            <a:ext cx="230425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7698432" cy="726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Швейная мастерская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3648" y="836712"/>
            <a:ext cx="2808312" cy="23762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" y="2960948"/>
            <a:ext cx="2664296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5747" y="990997"/>
            <a:ext cx="2736304" cy="2139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7332" y="2951820"/>
            <a:ext cx="2646040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5856" y="2492896"/>
            <a:ext cx="266429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6781800" cy="8640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Индивидуальное проектирование.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956" y="1160748"/>
            <a:ext cx="2736304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4148" y="3248980"/>
            <a:ext cx="3168352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5360" y="2249743"/>
            <a:ext cx="2970077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6040" y="2974640"/>
            <a:ext cx="288032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781800" cy="7269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Выполнение групповых проектов.</a:t>
            </a:r>
            <a:br>
              <a:rPr lang="ru-RU" sz="2000" dirty="0" smtClean="0"/>
            </a:br>
            <a:r>
              <a:rPr lang="ru-RU" sz="2000" dirty="0" smtClean="0"/>
              <a:t>Комплект «Шторы»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18" y="836713"/>
            <a:ext cx="2664298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720" y="724136"/>
            <a:ext cx="2771800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3284" y="3010644"/>
            <a:ext cx="3312368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956" y="2960948"/>
            <a:ext cx="33123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914456" cy="87099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Выполнение заказов школы.</a:t>
            </a:r>
            <a:br>
              <a:rPr lang="ru-RU" sz="2400" dirty="0" smtClean="0"/>
            </a:br>
            <a:r>
              <a:rPr lang="ru-RU" sz="1600" dirty="0" smtClean="0"/>
              <a:t>Мешки для обуви в гардероб. Костюмы для Рождественского спектакля.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512" y="1340768"/>
            <a:ext cx="2448272" cy="24482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8" y="3501008"/>
            <a:ext cx="1944216" cy="208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7" r="16110"/>
          <a:stretch/>
        </p:blipFill>
        <p:spPr>
          <a:xfrm>
            <a:off x="2411760" y="3933056"/>
            <a:ext cx="2394012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9888" y="1507096"/>
            <a:ext cx="2492896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0271" y="3679001"/>
            <a:ext cx="2232248" cy="2308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4886" y="4034475"/>
            <a:ext cx="1944216" cy="17641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/>
          <a:stretch/>
        </p:blipFill>
        <p:spPr>
          <a:xfrm rot="5400000">
            <a:off x="3508722" y="1340768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4416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Коллективные творческие работы.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10701" r="9407" b="13064"/>
          <a:stretch/>
        </p:blipFill>
        <p:spPr>
          <a:xfrm rot="5400000">
            <a:off x="5946442" y="614398"/>
            <a:ext cx="2723772" cy="3456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7" t="13550" r="13488" b="51"/>
          <a:stretch/>
        </p:blipFill>
        <p:spPr>
          <a:xfrm rot="5400000">
            <a:off x="1515076" y="3749620"/>
            <a:ext cx="2513448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-3534" r="38800" b="3534"/>
          <a:stretch/>
        </p:blipFill>
        <p:spPr>
          <a:xfrm rot="5400000">
            <a:off x="687006" y="545242"/>
            <a:ext cx="3192408" cy="4063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0" r="43154"/>
          <a:stretch/>
        </p:blipFill>
        <p:spPr>
          <a:xfrm rot="5400000">
            <a:off x="5547524" y="3317572"/>
            <a:ext cx="287348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26424" cy="288032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1" t="37470" r="18273"/>
          <a:stretch/>
        </p:blipFill>
        <p:spPr>
          <a:xfrm rot="5400000">
            <a:off x="3266748" y="413772"/>
            <a:ext cx="2160240" cy="24300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9" t="7067" r="4278" b="13333"/>
          <a:stretch/>
        </p:blipFill>
        <p:spPr>
          <a:xfrm rot="5400000">
            <a:off x="2690612" y="3150148"/>
            <a:ext cx="30426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408</TotalTime>
  <Words>85</Words>
  <Application>Microsoft Office PowerPoint</Application>
  <PresentationFormat>Экран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Профильный труд как одно из важных условий социализации подростков с ОВЗ.</vt:lpstr>
      <vt:lpstr>Презентация PowerPoint</vt:lpstr>
      <vt:lpstr>Штукатурно-малярное дело Гончарное дело Цветоводство ПМОП Швейное дело Столярное дело</vt:lpstr>
      <vt:lpstr>   Швейная мастерская</vt:lpstr>
      <vt:lpstr>Индивидуальное проектирование.</vt:lpstr>
      <vt:lpstr>Выполнение групповых проектов. Комплект «Шторы»</vt:lpstr>
      <vt:lpstr>Выполнение заказов школы. Мешки для обуви в гардероб. Костюмы для Рождественского спектакля.</vt:lpstr>
      <vt:lpstr>Коллективные творческие работы.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Профильный труд как одно из важных условий социализациипо</dc:title>
  <dc:creator>Бутакова НП</dc:creator>
  <cp:lastModifiedBy>Бутакова НП</cp:lastModifiedBy>
  <cp:revision>19</cp:revision>
  <dcterms:created xsi:type="dcterms:W3CDTF">2022-04-11T06:27:13Z</dcterms:created>
  <dcterms:modified xsi:type="dcterms:W3CDTF">2022-04-13T14:12:02Z</dcterms:modified>
</cp:coreProperties>
</file>