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763" y="4267200"/>
            <a:ext cx="12187237" cy="2590800"/>
            <a:chOff x="2" y="2688"/>
            <a:chExt cx="5758" cy="1632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2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2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4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5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7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5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E3083C0-709F-4F3F-88BF-77BF77AE319E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123B80D-7FA0-4E9C-BE3E-CF3C61571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40078-50FB-49F1-8DA9-8CB25608BE7E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2855-07FA-4A7E-8A1F-520CF6D99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72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73F67-AA0F-4122-A4C0-429A7AD8DFC3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566C-9603-4917-87C3-851A8D8DF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9218F-9778-4EA7-8263-76208AF07FE9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E147-84FE-41AF-B8AE-EF78875C6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C6E0B-FABA-4523-9A46-6180111F5731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FCAF-D8E5-418F-ADCF-DC5689203E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9662B-17FA-409D-9B2C-2CE4E11C3473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D9ED-6641-4390-AEB8-8DDF660C3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1C017-DA3E-432C-ACC2-6320F7F94D03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3D75A-057F-46BB-AEE0-5EE1CBEE5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0C2D-FF1C-4080-BD6C-B2436AD98C34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3049-55AA-4562-B8C7-73092D06D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302B5-E1B2-4F37-9C8A-E66BB408527A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615E-C1DA-45EE-B572-6A6FED242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05EA1-CAFF-4CF5-AA1B-BC80E178828E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950F9-E068-4C04-9517-BAC997137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A6AB7-4000-45A2-A0AA-A27FBC990EA8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271A-7A6C-4F7B-B366-26017E48BC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hidden">
          <a:xfrm>
            <a:off x="8837613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763" y="4267200"/>
            <a:ext cx="12187237" cy="2590800"/>
            <a:chOff x="2" y="2688"/>
            <a:chExt cx="5758" cy="1632"/>
          </a:xfrm>
        </p:grpSpPr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1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5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6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D4CA21-44F7-4059-830C-4502BD6F5169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5CF6B9-841E-4886-978D-4E9D3B3F184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9850" y="292853"/>
            <a:ext cx="9144000" cy="2387600"/>
          </a:xfrm>
        </p:spPr>
        <p:txBody>
          <a:bodyPr anchor="b" anchorCtr="0"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«Формирование трудовых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умений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 ТМНР и РАС»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1619" y="4251409"/>
            <a:ext cx="9144000" cy="16557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Заичко Татьяна Николаевна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ГКОУ школа – интернат № 2 г. Сочи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10222" r="2110"/>
          <a:stretch>
            <a:fillRect/>
          </a:stretch>
        </p:blipFill>
        <p:spPr bwMode="auto">
          <a:xfrm>
            <a:off x="796675" y="2365523"/>
            <a:ext cx="6856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25" y="660549"/>
            <a:ext cx="11790686" cy="340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5092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</a:rPr>
              <a:t>  Таким образом, формирование трудовых умений у обучающихся проходит более длительный период и имеет у каждого ребенка свои особенности. Выстраивая работу с ребенком необходимо опираться на его сохранные функции индивидуальные возможности и формировать необходимые в быту трудовые умения.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79563" y="1884363"/>
            <a:ext cx="9144000" cy="4973637"/>
          </a:xfrm>
        </p:spPr>
        <p:txBody>
          <a:bodyPr anchor="b" anchorCtr="0">
            <a:normAutofit fontScale="90000"/>
          </a:bodyPr>
          <a:lstStyle/>
          <a:p>
            <a:pPr algn="l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 задачи коррекционного воспитания и обучения: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Охрана жизни и здоровья, широкое использование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здоровьеразвивающих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технологий на основе индивидуальных показаний физического развития личности.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Формирование и закрепление в индивидуальном сознании ребенка представлений относительно: «Я», «Другой», «Я и другой», «Я и другие люди».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Развитие умений самообслуживания и самостоятельного жизнеобеспечения.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Развитие познавательных (когнитивных) процессов на основе разнообразных видов предметно-практической деятельности на доступном уровне.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Формирование прикладных, трудовых, творческих умений.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Формирование доступных норм и правил поведения в обществе людей, способах индивидуального взаимодействия с окружающим миром.</a:t>
            </a:r>
            <a:b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4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738" y="19050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692150"/>
            <a:ext cx="12017375" cy="2387600"/>
          </a:xfrm>
        </p:spPr>
        <p:txBody>
          <a:bodyPr anchor="b" anchorCtr="0"/>
          <a:lstStyle/>
          <a:p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обучающихся с ТМНР и РАС отсутствует мотивация к овладению трудовыми умениями и навыками, что во многом связано с нарушениями взаимодействия с окружающим миром, страхами.</a:t>
            </a:r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4"/>
          <a:srcRect l="-2" t="16528" r="-436"/>
          <a:stretch>
            <a:fillRect/>
          </a:stretch>
        </p:blipFill>
        <p:spPr bwMode="auto">
          <a:xfrm>
            <a:off x="1169988" y="2338388"/>
            <a:ext cx="37099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5"/>
          <a:srcRect t="14246" r="-124"/>
          <a:stretch>
            <a:fillRect/>
          </a:stretch>
        </p:blipFill>
        <p:spPr bwMode="auto">
          <a:xfrm>
            <a:off x="7397750" y="2325688"/>
            <a:ext cx="41084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4163" y="431800"/>
            <a:ext cx="11644312" cy="16557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Дети с тяжелыми множественными нарушениями в силу своих особенностей могут быть обучены повседневным бытовым навыкам, если их четко схематизировать. Они обучаются  трудовым умениям: мести пол, вытирать пыль, выносить мусор, мыть посуду, чистить овощи,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резать ножом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использовать в работе терку.</a:t>
            </a: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4"/>
          <a:srcRect l="2" t="-10480" r="-2684"/>
          <a:stretch>
            <a:fillRect/>
          </a:stretch>
        </p:blipFill>
        <p:spPr bwMode="auto">
          <a:xfrm>
            <a:off x="341313" y="1781175"/>
            <a:ext cx="360045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2454275"/>
            <a:ext cx="31686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" y="287338"/>
            <a:ext cx="46085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663" y="209550"/>
            <a:ext cx="43561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692150"/>
            <a:ext cx="428307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188" y="312738"/>
            <a:ext cx="39957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938" y="534988"/>
            <a:ext cx="44275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75" y="846138"/>
            <a:ext cx="39608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0211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284163" y="1555750"/>
            <a:ext cx="1162367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требования и указания следует формулировать чётко и кратко. Работа с детьми должна проводиться пошагово. 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шагом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постановка конкретной задачи, объяснение того, что ребенок должен сделать. 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детальная демонстрация того, что нужно сделать. 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выполнить поэтапно все действия вместе с ребенком, при необходимости используя его руку. Сложные операции следует разбивать на простые.</a:t>
            </a:r>
            <a:endParaRPr lang="ru-RU" sz="2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126</TotalTime>
  <Words>211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Круги</vt:lpstr>
      <vt:lpstr>«Формирование трудовых умений у обучающихся с ТМНР и РАС»</vt:lpstr>
      <vt:lpstr>    Цели и задачи коррекционного воспитания и обучения: - Охрана жизни и здоровья, широкое использование здоровьеразвивающих технологий на основе индивидуальных показаний физического развития личности. - Формирование и закрепление в индивидуальном сознании ребенка представлений относительно: «Я», «Другой», «Я и другой», «Я и другие люди». - Развитие умений самообслуживания и самостоятельного жизнеобеспечения. - Развитие познавательных (когнитивных) процессов на основе разнообразных видов предметно-практической деятельности на доступном уровне. - Формирование прикладных, трудовых, творческих умений. - Формирование доступных норм и правил поведения в обществе людей, способах индивидуального взаимодействия с окружающим миром. </vt:lpstr>
      <vt:lpstr>Презентация PowerPoint</vt:lpstr>
      <vt:lpstr>Для обучающихся с ТМНР и РАС отсутствует мотивация к овладению трудовыми умениями и навыками, что во многом связано с нарушениями взаимодействия с окружающим миром, страхами.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трудовых умений обучающихся с ТМНР и РАС»</dc:title>
  <dc:creator>Заичко ТН</dc:creator>
  <cp:lastModifiedBy>Заичко ТН</cp:lastModifiedBy>
  <cp:revision>8</cp:revision>
  <dcterms:created xsi:type="dcterms:W3CDTF">2023-04-25T10:45:47Z</dcterms:created>
  <dcterms:modified xsi:type="dcterms:W3CDTF">2023-04-25T17:28:03Z</dcterms:modified>
</cp:coreProperties>
</file>