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6" r:id="rId3"/>
    <p:sldId id="265" r:id="rId4"/>
    <p:sldId id="263" r:id="rId5"/>
    <p:sldId id="266" r:id="rId6"/>
    <p:sldId id="269" r:id="rId7"/>
    <p:sldId id="257" r:id="rId8"/>
    <p:sldId id="270" r:id="rId9"/>
    <p:sldId id="25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201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9E57B-C9F0-4B2F-98C2-CC3A0376E6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DFE7D-6C1C-4B1E-A4DE-169E6A5E7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FE7D-6C1C-4B1E-A4DE-169E6A5E725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FE7D-6C1C-4B1E-A4DE-169E6A5E72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929486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Элементарное </a:t>
            </a:r>
            <a:r>
              <a:rPr lang="ru-RU" sz="3100" b="1" dirty="0" err="1" smtClean="0">
                <a:solidFill>
                  <a:srgbClr val="C00000"/>
                </a:solidFill>
              </a:rPr>
              <a:t>музицирование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в музыкально-коррекционной деятельности с детьми ОВЗ и РАС</a:t>
            </a: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b="1" dirty="0" smtClean="0"/>
              <a:t> </a:t>
            </a:r>
            <a:endParaRPr lang="ru-RU" sz="1400" dirty="0"/>
          </a:p>
        </p:txBody>
      </p:sp>
      <p:pic>
        <p:nvPicPr>
          <p:cNvPr id="8194" name="Picture 2" descr="C:\Users\LENOVO\Pictures\675365HD-e161587828657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736860" y="2736859"/>
            <a:ext cx="6858000" cy="1384281"/>
          </a:xfrm>
          <a:prstGeom prst="rect">
            <a:avLst/>
          </a:prstGeom>
          <a:noFill/>
        </p:spPr>
      </p:pic>
      <p:pic>
        <p:nvPicPr>
          <p:cNvPr id="5" name="Picture 2" descr="C:\Users\LENOVO\Pictures\675365HD-e161587828657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022859" y="2736860"/>
            <a:ext cx="6858000" cy="138428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43042" y="1643050"/>
            <a:ext cx="5715040" cy="45720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познавательных процессов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стимулирование речевой деятельности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развитие моторики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эмоционально-волевой и личностной сфер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социализации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ownloads\9afda8a99943f38d474b44b4dbd755b5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3" y="0"/>
            <a:ext cx="9199563" cy="691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225425"/>
            <a:ext cx="13012738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43040" y="274638"/>
            <a:ext cx="12001584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«Учимся, делая и творя»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Концертное выступление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«Как у наших, у ворот» 3 класс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7157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Играть многопланово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«Солнышко и дождик»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20221024_1357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1955" y="2089769"/>
            <a:ext cx="3929090" cy="3178528"/>
          </a:xfrm>
        </p:spPr>
      </p:pic>
      <p:pic>
        <p:nvPicPr>
          <p:cNvPr id="8" name="Содержимое 7" descr="20221024_1356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26752" y="2016923"/>
            <a:ext cx="3857653" cy="3252785"/>
          </a:xfrm>
        </p:spPr>
      </p:pic>
      <p:pic>
        <p:nvPicPr>
          <p:cNvPr id="7170" name="Picture 2" descr="C:\Users\LENOVO\Pictures\675365HD-e161587828657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29330"/>
            <a:ext cx="9143999" cy="928670"/>
          </a:xfrm>
          <a:prstGeom prst="rect">
            <a:avLst/>
          </a:prstGeom>
          <a:noFill/>
        </p:spPr>
      </p:pic>
      <p:pic>
        <p:nvPicPr>
          <p:cNvPr id="7171" name="Picture 3" descr="C:\Users\LENOVO\Pictures\675365HD-e161587828657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Users\LENOVO\Pictures\675365HD-e161587828657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22106" y="3036108"/>
            <a:ext cx="6858002" cy="785786"/>
          </a:xfrm>
          <a:prstGeom prst="rect">
            <a:avLst/>
          </a:prstGeom>
          <a:noFill/>
        </p:spPr>
      </p:pic>
      <p:pic>
        <p:nvPicPr>
          <p:cNvPr id="5123" name="Picture 3" descr="C:\Users\LENOVO\Pictures\675365HD-e161587828657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068190" y="3068190"/>
            <a:ext cx="6880922" cy="74454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78605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Элементарное </a:t>
            </a:r>
            <a:r>
              <a:rPr lang="ru-RU" sz="3200" b="1" dirty="0" err="1" smtClean="0">
                <a:solidFill>
                  <a:srgbClr val="C00000"/>
                </a:solidFill>
              </a:rPr>
              <a:t>музицирование</a:t>
            </a:r>
            <a:r>
              <a:rPr lang="ru-RU" sz="3200" b="1" dirty="0" smtClean="0">
                <a:solidFill>
                  <a:srgbClr val="C00000"/>
                </a:solidFill>
              </a:rPr>
              <a:t>  придает  важное коррекционное и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педагогическое значение: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00100" y="2071678"/>
            <a:ext cx="7143800" cy="44291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музицирование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как фактор развития ребёнка;</a:t>
            </a:r>
          </a:p>
          <a:p>
            <a:pPr algn="just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музицирование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как деятельность общения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-способ ознакомления ребёнка с широким спектром видов человеческой деятельности;</a:t>
            </a:r>
          </a:p>
          <a:p>
            <a:pPr algn="just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-мягкая коррекционная направленность в соответствии с особенностями развития ребёнка;</a:t>
            </a:r>
          </a:p>
          <a:p>
            <a:pPr algn="just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-деликатное диагностирование социально-психологического и музыкального уровня развития ребёнка;</a:t>
            </a:r>
          </a:p>
          <a:p>
            <a:pPr algn="just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-способ приобщения ребёнка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как к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самостоятельной творческой деятельности, так и к  миру музыкальной и общей культуры;</a:t>
            </a:r>
          </a:p>
          <a:p>
            <a:pPr algn="just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- способ подарить ребёнку радость от игры.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«меньше обучать - больше взаимодействовать».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dirty="0" smtClean="0">
                <a:solidFill>
                  <a:srgbClr val="C00000"/>
                </a:solidFill>
              </a:rPr>
              <a:t>Пальчиковая игра «Ёжик»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20221026_112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5500726" cy="5429264"/>
          </a:xfrm>
        </p:spPr>
      </p:pic>
      <p:pic>
        <p:nvPicPr>
          <p:cNvPr id="1029" name="Picture 5" descr="C:\Users\LENOVO\Pictures\675365HD-e161587828657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61756" y="2724954"/>
            <a:ext cx="6807198" cy="1357290"/>
          </a:xfrm>
          <a:prstGeom prst="rect">
            <a:avLst/>
          </a:prstGeom>
          <a:noFill/>
        </p:spPr>
      </p:pic>
      <p:pic>
        <p:nvPicPr>
          <p:cNvPr id="9" name="Picture 5" descr="C:\Users\LENOVO\Pictures\675365HD-e161587828657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724954" y="2775756"/>
            <a:ext cx="6807198" cy="135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6715172" cy="214313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со сказкой: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1. Знакомство со сказкой, характеристика сказочных героев.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2. Выбор музыкальных и шумовых инструментов для озвучивания.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3. Распределение музыкальных инструментов среди детей, проба их звучания.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4. Озвучивание сказки.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5. Выделение пауз в тексте для звукоподражания и </a:t>
            </a:r>
            <a:r>
              <a:rPr lang="ru-RU" b="1" i="1" dirty="0" err="1" smtClean="0">
                <a:solidFill>
                  <a:srgbClr val="002060"/>
                </a:solidFill>
              </a:rPr>
              <a:t>музицирования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Picture 5" descr="C:\Users\LENOVO\Pictures\675365HD-e161587828657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724954" y="2775756"/>
            <a:ext cx="6807198" cy="1357290"/>
          </a:xfrm>
          <a:prstGeom prst="rect">
            <a:avLst/>
          </a:prstGeom>
          <a:noFill/>
        </p:spPr>
      </p:pic>
      <p:pic>
        <p:nvPicPr>
          <p:cNvPr id="8" name="Picture 5" descr="C:\Users\LENOVO\Pictures\675365HD-e161587828657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061756" y="2775756"/>
            <a:ext cx="6807198" cy="135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62" y="0"/>
            <a:ext cx="1064426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1285916" y="214290"/>
            <a:ext cx="10001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Музицирование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как деятельность общения</a:t>
            </a:r>
            <a:endParaRPr lang="ru-R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9"/>
            <a:ext cx="6357982" cy="17145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Алгоритм </a:t>
            </a:r>
            <a:r>
              <a:rPr lang="ru-RU" sz="4000" b="1" dirty="0" smtClean="0">
                <a:solidFill>
                  <a:srgbClr val="C00000"/>
                </a:solidFill>
              </a:rPr>
              <a:t>работы со сказкой: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5986482" cy="385287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1. Знакомство со сказкой, характеристика сказочных героев.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2. Выбор музыкальных и шумовых инструментов для озвучивания.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3. Распределение музыкальных инструментов среди детей, проба их звучания.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4. Озвучивание сказки.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5. Выделение пауз в тексте для звукоподражания и </a:t>
            </a:r>
            <a:r>
              <a:rPr lang="ru-RU" b="1" dirty="0" err="1" smtClean="0">
                <a:solidFill>
                  <a:srgbClr val="002060"/>
                </a:solidFill>
              </a:rPr>
              <a:t>музицирования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" name="Picture 5" descr="C:\Users\LENOVO\Pictures\675365HD-e161587828657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39300" y="2775756"/>
            <a:ext cx="6807198" cy="1357290"/>
          </a:xfrm>
          <a:prstGeom prst="rect">
            <a:avLst/>
          </a:prstGeom>
          <a:noFill/>
        </p:spPr>
      </p:pic>
      <p:pic>
        <p:nvPicPr>
          <p:cNvPr id="4" name="Picture 5" descr="C:\Users\LENOVO\Pictures\675365HD-e161587828657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061756" y="2775756"/>
            <a:ext cx="6807198" cy="135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ложки3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Инструментальный ансамбля «Весёлые ложкари»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223</Words>
  <PresentationFormat>Экран (4:3)</PresentationFormat>
  <Paragraphs>33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Элементарное музицирование  в музыкально-коррекционной деятельности с детьми ОВЗ и РАС  </vt:lpstr>
      <vt:lpstr>«Учимся, делая и творя» Концертное выступление «Как у наших, у ворот» 3 класс</vt:lpstr>
      <vt:lpstr>Играть многопланово «Солнышко и дождик» </vt:lpstr>
      <vt:lpstr>Элементарное музицирование  придает  важное коррекционное и  педагогическое значение: </vt:lpstr>
      <vt:lpstr>«меньше обучать - больше взаимодействовать».  Пальчиковая игра «Ёжик»</vt:lpstr>
      <vt:lpstr>Алгоритм работы со сказкой: </vt:lpstr>
      <vt:lpstr>Слайд 7</vt:lpstr>
      <vt:lpstr>Алгоритм работы со сказкой: </vt:lpstr>
      <vt:lpstr>Инструментальный ансамбля «Весёлые ложкари»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35</cp:revision>
  <dcterms:created xsi:type="dcterms:W3CDTF">2022-10-24T13:40:59Z</dcterms:created>
  <dcterms:modified xsi:type="dcterms:W3CDTF">2024-03-20T07:08:00Z</dcterms:modified>
</cp:coreProperties>
</file>