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2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AE03-B53A-4333-A157-A2B828BBA1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95D2-3921-4E95-B1D5-F7EE388C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286808" cy="2314591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Использование нестандартного </a:t>
            </a:r>
            <a:br>
              <a:rPr lang="ru-RU" sz="4900" b="1" dirty="0" smtClean="0"/>
            </a:br>
            <a:r>
              <a:rPr lang="ru-RU" sz="4900" b="1" dirty="0" smtClean="0"/>
              <a:t>оборудования на уроках физической культуры при надомной форме обучения</a:t>
            </a:r>
            <a:br>
              <a:rPr lang="ru-RU" sz="4900" b="1" dirty="0" smtClean="0"/>
            </a:br>
            <a:r>
              <a:rPr lang="ru-RU" sz="4900" b="1" dirty="0" smtClean="0"/>
              <a:t>с УО и ТМНР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Учитель надомного обучения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ГКОУ школы-интерната №2 г.Сочи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Мезенцев В.В.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58299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Заключение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smtClean="0"/>
              <a:t>Как </a:t>
            </a:r>
            <a:r>
              <a:rPr lang="ru-RU" sz="2800" smtClean="0"/>
              <a:t>показала практика </a:t>
            </a:r>
            <a:r>
              <a:rPr lang="ru-RU" sz="2800" dirty="0"/>
              <a:t>применение </a:t>
            </a:r>
            <a:r>
              <a:rPr lang="ru-RU" sz="2800" dirty="0" smtClean="0"/>
              <a:t>нестандартного </a:t>
            </a:r>
            <a:br>
              <a:rPr lang="ru-RU" sz="2800" dirty="0" smtClean="0"/>
            </a:br>
            <a:r>
              <a:rPr lang="ru-RU" sz="2800" dirty="0" smtClean="0"/>
              <a:t>оборудования позволяет более быстро и качественно формировать двигательные умения и навыки , способствует повышению интереса к </a:t>
            </a:r>
            <a:br>
              <a:rPr lang="ru-RU" sz="2800" dirty="0" smtClean="0"/>
            </a:br>
            <a:r>
              <a:rPr lang="ru-RU" sz="2800" dirty="0" smtClean="0"/>
              <a:t>физическим занятиям физкультурой.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Актуальность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Повышение двигательной активности и умение</a:t>
            </a:r>
            <a:br>
              <a:rPr lang="ru-RU" sz="2800" dirty="0" smtClean="0"/>
            </a:br>
            <a:r>
              <a:rPr lang="ru-RU" sz="2800" dirty="0" smtClean="0"/>
              <a:t>использовать нестандартное оборудование</a:t>
            </a:r>
            <a:br>
              <a:rPr lang="ru-RU" sz="2800" dirty="0" smtClean="0"/>
            </a:br>
            <a:r>
              <a:rPr lang="ru-RU" sz="2800" dirty="0" smtClean="0"/>
              <a:t>на дому.</a:t>
            </a:r>
            <a:endParaRPr lang="ru-RU" sz="3200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br>
              <a:rPr lang="ru-RU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600" dirty="0" smtClean="0"/>
              <a:t>Улучшить физическую активность организма</a:t>
            </a:r>
            <a:br>
              <a:rPr lang="ru-RU" sz="3600" dirty="0" smtClean="0"/>
            </a:br>
            <a:r>
              <a:rPr lang="ru-RU" sz="3600" dirty="0" smtClean="0"/>
              <a:t>через освоение основных двигательных навыков</a:t>
            </a:r>
            <a:br>
              <a:rPr lang="ru-RU" sz="3600" dirty="0" smtClean="0"/>
            </a:br>
            <a:r>
              <a:rPr lang="ru-RU" sz="3600" dirty="0" smtClean="0"/>
              <a:t>посредством применения нестандартного оборудования.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7"/>
            <a:ext cx="7811145" cy="2634084"/>
          </a:xfrm>
        </p:spPr>
        <p:txBody>
          <a:bodyPr>
            <a:normAutofit fontScale="77500" lnSpcReduction="20000"/>
          </a:bodyPr>
          <a:lstStyle/>
          <a:p>
            <a:r>
              <a:rPr lang="ru-RU" sz="4600" dirty="0">
                <a:solidFill>
                  <a:schemeClr val="tx1"/>
                </a:solidFill>
              </a:rPr>
              <a:t>У</a:t>
            </a:r>
            <a:r>
              <a:rPr lang="ru-RU" sz="4600" dirty="0" smtClean="0">
                <a:solidFill>
                  <a:schemeClr val="tx1"/>
                </a:solidFill>
              </a:rPr>
              <a:t>креплять здоровье, </a:t>
            </a:r>
          </a:p>
          <a:p>
            <a:r>
              <a:rPr lang="ru-RU" sz="4600" dirty="0">
                <a:solidFill>
                  <a:schemeClr val="tx1"/>
                </a:solidFill>
              </a:rPr>
              <a:t>С</a:t>
            </a:r>
            <a:r>
              <a:rPr lang="ru-RU" sz="4600" dirty="0" smtClean="0">
                <a:solidFill>
                  <a:schemeClr val="tx1"/>
                </a:solidFill>
              </a:rPr>
              <a:t>пособствовать  повышению настроения, снятию напряжения,</a:t>
            </a:r>
          </a:p>
          <a:p>
            <a:r>
              <a:rPr lang="ru-RU" sz="4600" dirty="0" smtClean="0">
                <a:solidFill>
                  <a:schemeClr val="tx1"/>
                </a:solidFill>
              </a:rPr>
              <a:t>Повышать интерес и мотивацию к занятиям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0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Нестандартное оборудование</a:t>
            </a:r>
            <a:br>
              <a:rPr lang="ru-RU" sz="3200" dirty="0" smtClean="0"/>
            </a:br>
            <a:r>
              <a:rPr lang="ru-RU" sz="3200" dirty="0" smtClean="0"/>
              <a:t>должно быть</a:t>
            </a:r>
            <a:r>
              <a:rPr lang="en-US" sz="3200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-безопасным</a:t>
            </a:r>
            <a:br>
              <a:rPr lang="ru-RU" sz="3200" dirty="0" smtClean="0"/>
            </a:br>
            <a:r>
              <a:rPr lang="ru-RU" sz="3200" dirty="0" smtClean="0"/>
              <a:t>   -эффективным</a:t>
            </a:r>
            <a:br>
              <a:rPr lang="ru-RU" sz="3200" dirty="0" smtClean="0"/>
            </a:br>
            <a:r>
              <a:rPr lang="ru-RU" sz="3200" dirty="0" smtClean="0"/>
              <a:t>                      -удобным к применению</a:t>
            </a:r>
            <a:br>
              <a:rPr lang="ru-RU" sz="3200" dirty="0" smtClean="0"/>
            </a:br>
            <a:r>
              <a:rPr lang="ru-RU" sz="3200" dirty="0" smtClean="0"/>
              <a:t>-компактным</a:t>
            </a:r>
            <a:br>
              <a:rPr lang="ru-RU" sz="3200" dirty="0" smtClean="0"/>
            </a:br>
            <a:r>
              <a:rPr lang="ru-RU" sz="3200" dirty="0" smtClean="0"/>
              <a:t>      -универсальным</a:t>
            </a:r>
            <a:br>
              <a:rPr lang="ru-RU" sz="3200" dirty="0" smtClean="0"/>
            </a:br>
            <a:r>
              <a:rPr lang="ru-RU" sz="3200" dirty="0" smtClean="0"/>
              <a:t>                              -технологичным и простым в  использовании 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</a:t>
            </a:r>
            <a:r>
              <a:rPr lang="ru-RU" sz="2400" dirty="0" smtClean="0"/>
              <a:t>Метание в центр круга</a:t>
            </a:r>
            <a:endParaRPr lang="ru-RU" sz="2400" dirty="0"/>
          </a:p>
        </p:txBody>
      </p:sp>
      <p:pic>
        <p:nvPicPr>
          <p:cNvPr id="5" name="Рисунок 4" descr="22 год 48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9" b="289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1600" dirty="0" smtClean="0"/>
              <a:t>Нестандартное оборудование</a:t>
            </a:r>
            <a:r>
              <a:rPr lang="en-US" sz="1600" dirty="0" smtClean="0"/>
              <a:t>:</a:t>
            </a:r>
            <a:r>
              <a:rPr lang="ru-RU" sz="1600" dirty="0" smtClean="0"/>
              <a:t> носок наполненный крупой ,или  бумажные снежки , веревка , тазик или обруч 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Хождение по веревки</a:t>
            </a:r>
            <a:endParaRPr lang="ru-RU" sz="2400" dirty="0"/>
          </a:p>
        </p:txBody>
      </p:sp>
      <p:pic>
        <p:nvPicPr>
          <p:cNvPr id="5" name="Рисунок 4" descr="22 год 48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9" b="289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Нестандартное оборудование </a:t>
            </a:r>
            <a:r>
              <a:rPr lang="en-US" dirty="0" smtClean="0"/>
              <a:t>: </a:t>
            </a:r>
            <a:r>
              <a:rPr lang="ru-RU" dirty="0" smtClean="0"/>
              <a:t>верёвка, так же можно  использовать деревянный брусок 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Перешагивание через кубики</a:t>
            </a:r>
            <a:endParaRPr lang="ru-RU" sz="2400" dirty="0"/>
          </a:p>
        </p:txBody>
      </p:sp>
      <p:pic>
        <p:nvPicPr>
          <p:cNvPr id="5" name="Рисунок 4" descr="22 год 48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9" b="289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Нестандартное оборудование </a:t>
            </a:r>
            <a:r>
              <a:rPr lang="en-US" dirty="0" smtClean="0"/>
              <a:t>: </a:t>
            </a:r>
            <a:r>
              <a:rPr lang="ru-RU" dirty="0" smtClean="0"/>
              <a:t>кубики ,баночки из под йогурта ,</a:t>
            </a:r>
          </a:p>
          <a:p>
            <a:r>
              <a:rPr lang="ru-RU" dirty="0" smtClean="0"/>
              <a:t>      небольшие коробки  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Змейка через кубики</a:t>
            </a:r>
            <a:endParaRPr lang="ru-RU" sz="2400" dirty="0"/>
          </a:p>
        </p:txBody>
      </p:sp>
      <p:pic>
        <p:nvPicPr>
          <p:cNvPr id="5" name="Рисунок 4" descr="22 год 48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9" b="289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Подручный материал </a:t>
            </a:r>
            <a:r>
              <a:rPr lang="en-US" dirty="0" smtClean="0"/>
              <a:t>:</a:t>
            </a:r>
            <a:r>
              <a:rPr lang="ru-RU" dirty="0" smtClean="0"/>
              <a:t> кубики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103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Использование нестандартного  оборудования на уроках физической культуры при надомной форме обучения с УО и ТМНР </vt:lpstr>
      <vt:lpstr>Актуальность  Повышение двигательной активности и умение использовать нестандартное оборудование на дому.</vt:lpstr>
      <vt:lpstr>ЦЕЛЬ  Улучшить физическую активность организма через освоение основных двигательных навыков посредством применения нестандартного оборудования.</vt:lpstr>
      <vt:lpstr>Задачи</vt:lpstr>
      <vt:lpstr>Нестандартное оборудование должно быть: -безопасным    -эффективным                       -удобным к применению -компактным       -универсальным                               -технологичным и простым в  использовании   </vt:lpstr>
      <vt:lpstr>                       Метание в центр круга</vt:lpstr>
      <vt:lpstr>                Хождение по веревки</vt:lpstr>
      <vt:lpstr>              Перешагивание через кубики</vt:lpstr>
      <vt:lpstr>                Змейка через кубики</vt:lpstr>
      <vt:lpstr>Заключение Как показала практика применение нестандартного  оборудования позволяет более быстро и качественно формировать двигательные умения и навыки , способствует повышению интереса к  физическим занятиям физкультурой.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в системе коррекционно-развивающего обучения</dc:title>
  <dc:creator>Василий</dc:creator>
  <cp:lastModifiedBy>Синицына ЕН</cp:lastModifiedBy>
  <cp:revision>77</cp:revision>
  <dcterms:created xsi:type="dcterms:W3CDTF">2022-04-04T07:24:34Z</dcterms:created>
  <dcterms:modified xsi:type="dcterms:W3CDTF">2022-04-14T08:17:03Z</dcterms:modified>
</cp:coreProperties>
</file>