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57" r:id="rId6"/>
    <p:sldId id="264" r:id="rId7"/>
    <p:sldId id="261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0.71829</cdr:x>
      <cdr:y>0.17628</cdr:y>
    </cdr:from>
    <cdr:to>
      <cdr:x>0.79704</cdr:x>
      <cdr:y>0.32392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59016" y="773757"/>
          <a:ext cx="66426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ТМНР 113 ч.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0.38625</cdr:x>
      <cdr:y>0.34033</cdr:y>
    </cdr:from>
    <cdr:to>
      <cdr:x>0.49736</cdr:x>
      <cdr:y>0.54864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8696" y="1493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0.05376</cdr:x>
      <cdr:y>0.11066</cdr:y>
    </cdr:from>
    <cdr:to>
      <cdr:x>0.24362</cdr:x>
      <cdr:y>0.33538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2392" y="485725"/>
          <a:ext cx="1562472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 87 ч.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851648" cy="1828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психолого-педагогического сопровождения обучающихся с умственной отсталостью в условиях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школы-интерната</a:t>
            </a:r>
            <a:endParaRPr lang="ru-RU" sz="40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733256"/>
            <a:ext cx="7854696" cy="80566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Балкашина Е.Л.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36" y="6926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Государственное казенное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школа-интернат № 2 г. Сочи Краснодарского края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Обучающиеся школы-интерната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952974"/>
              </p:ext>
            </p:extLst>
          </p:nvPr>
        </p:nvGraphicFramePr>
        <p:xfrm>
          <a:off x="457200" y="1935163"/>
          <a:ext cx="843528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64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психолого-педагогического сопровождения: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317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(выявление) индивидуальных особенностей и особых образовательных потребностей каждого обучающегося с РАС,ТМНР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создание специальных условий, способствующих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учащихся в школе и освоению адаптированной основной общеобразовательной программы (АООП) начального общего образования в соответствии с рекомендациями ПМПК.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 содержания, организации и методов образования и коррекционной помощи - разработка специальных индивидуальных  программ развития(СИПР). Данная задача включает определение содержания, направлений, форм, эффективных методов и технологий при осуществлении комплексной психолого-педагогической помощи детям с РАС, ТМНР в соответствии с индивидуальными особенностями каждого ребенка, структурой нарушения развития и степенью его выраженности.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специфических нарушений и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жизненных компетенций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РАС,ТМНР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и информационной помощи по вопросам обучения и воспитания родителям (законным представителям) обучающихся с РАС, ТМНР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динамики развития обучающихся с РАС,ТМНР и успешности в освоении АООП, корректировка коррекционных мероприятий.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47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психолого-педагогического сопровождения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РАС,ТМНР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8626" y="1861021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овладении содержанием АООП, включая создание специальных образовательных условий.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специфических нарушений и формирование жизненных компетенций.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(поддержка) обучающихся с РАС, ТМНР не изолированный блок работы, а составная часть всего образовательного процесса, регламентируется программой коррекционной работы образовательной организации. Коррекционная работа является основным компонентом  образовательного процесса и осуществляется в рамках урочной и внеурочной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20688"/>
            <a:ext cx="8604448" cy="588012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психолого-педагогического сопровождения обучающихся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осуществление которого предполагает: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индивидуализацию содержания коррекционно-развивающей работы в соответствии с особыми образовательными потребностями ребенка , обеспечивающие развитие собственного потенциала, познавательных мотивов, расширение форм взаимодействия со сверстниками и взрослыми, усвоение обучающимися знаний и опыта разнообразной деятельности и поведения, возможность их самостоятельного продвижения в этих областях, успешную социализацию и адаптацию.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развитие личности обучающихся  зависит от характера организации доступной им познавательной, речевой, предметно-практической и учебной 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образования социально и личностно значимого характера.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общекультурного и личностного развития на основе формирования универсальных (базовых) учебных действий, обеспечивающих не только успешное усвоение академических результатов, но и, прежде всего, жизненных компетенций, составляющих основу социальной успешности.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90890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43808" y="2780928"/>
            <a:ext cx="4752528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3" y="188640"/>
            <a:ext cx="8748464" cy="6561348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1954669" y="4297778"/>
            <a:ext cx="5328592" cy="245221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Ррррррррррре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42575" y="4725144"/>
            <a:ext cx="5437737" cy="258532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 №2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int2.sochi-schools.ru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Тел.+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79180040311 Балкашина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Е.Л.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248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Century</vt:lpstr>
      <vt:lpstr>Constantia</vt:lpstr>
      <vt:lpstr>Times New Roman</vt:lpstr>
      <vt:lpstr>Wingdings 2</vt:lpstr>
      <vt:lpstr>Поток</vt:lpstr>
      <vt:lpstr>Модель организации психолого-педагогического сопровождения обучающихся с умственной отсталостью в условиях  школы-интерната</vt:lpstr>
      <vt:lpstr>Обучающиеся школы-интерната</vt:lpstr>
      <vt:lpstr>Задачи психолого-педагогического сопровождения:</vt:lpstr>
      <vt:lpstr>  Направления психолого-педагогического сопровождения обучающихся с РАС,ТМНР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профильного труда как один из элементов социализации и трудовой интеграции обучающихся с умственной отсталостью</dc:title>
  <dc:creator>Балкашина ЕЛ</dc:creator>
  <cp:lastModifiedBy>Балкашина ЕЛ</cp:lastModifiedBy>
  <cp:revision>16</cp:revision>
  <cp:lastPrinted>2022-02-24T08:38:30Z</cp:lastPrinted>
  <dcterms:modified xsi:type="dcterms:W3CDTF">2022-02-24T08:40:00Z</dcterms:modified>
</cp:coreProperties>
</file>