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295" r:id="rId3"/>
    <p:sldId id="289" r:id="rId4"/>
    <p:sldId id="290" r:id="rId5"/>
    <p:sldId id="292" r:id="rId6"/>
    <p:sldId id="276" r:id="rId7"/>
    <p:sldId id="278" r:id="rId8"/>
    <p:sldId id="281" r:id="rId9"/>
    <p:sldId id="271" r:id="rId10"/>
    <p:sldId id="274" r:id="rId11"/>
    <p:sldId id="277" r:id="rId12"/>
    <p:sldId id="282" r:id="rId13"/>
    <p:sldId id="286" r:id="rId14"/>
    <p:sldId id="283" r:id="rId15"/>
    <p:sldId id="285" r:id="rId16"/>
    <p:sldId id="284" r:id="rId17"/>
    <p:sldId id="297" r:id="rId18"/>
    <p:sldId id="298" r:id="rId19"/>
    <p:sldId id="299" r:id="rId20"/>
    <p:sldId id="294" r:id="rId21"/>
  </p:sldIdLst>
  <p:sldSz cx="10080625" cy="5670550"/>
  <p:notesSz cx="7559675" cy="106918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DejaVu Sans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DejaVu Sans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DejaVu Sans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DejaVu Sans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786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574" autoAdjust="0"/>
  </p:normalViewPr>
  <p:slideViewPr>
    <p:cSldViewPr>
      <p:cViewPr varScale="1">
        <p:scale>
          <a:sx n="101" d="100"/>
          <a:sy n="101" d="100"/>
        </p:scale>
        <p:origin x="-629" y="-72"/>
      </p:cViewPr>
      <p:guideLst>
        <p:guide orient="horz" pos="1786"/>
        <p:guide pos="31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1" cy="156816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1" cy="156816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1" cy="156816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1" cy="156816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>
            <a:normAutofit fontScale="56000"/>
          </a:bodyPr>
          <a:lstStyle/>
          <a:p>
            <a:endParaRPr lang="ru-RU"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571199" y="1326600"/>
            <a:ext cx="2920680" cy="1568160"/>
          </a:xfrm>
          <a:prstGeom prst="rect">
            <a:avLst/>
          </a:prstGeom>
        </p:spPr>
        <p:txBody>
          <a:bodyPr>
            <a:normAutofit fontScale="56000"/>
          </a:bodyPr>
          <a:lstStyle/>
          <a:p>
            <a:endParaRPr lang="ru-RU"/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>
            <a:normAutofit fontScale="56000"/>
          </a:bodyPr>
          <a:lstStyle/>
          <a:p>
            <a:endParaRPr lang="ru-RU"/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>
            <a:normAutofit fontScale="56000"/>
          </a:bodyPr>
          <a:lstStyle/>
          <a:p>
            <a:endParaRPr lang="ru-RU"/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571199" y="3044160"/>
            <a:ext cx="2920680" cy="1568160"/>
          </a:xfrm>
          <a:prstGeom prst="rect">
            <a:avLst/>
          </a:prstGeom>
        </p:spPr>
        <p:txBody>
          <a:bodyPr>
            <a:normAutofit fontScale="56000"/>
          </a:bodyPr>
          <a:lstStyle/>
          <a:p>
            <a:endParaRPr lang="ru-RU"/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>
            <a:normAutofit fontScale="56000"/>
          </a:bodyPr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1" cy="328824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1" cy="328824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1" cy="156816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1" cy="328824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1" cy="156816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1" cy="328824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1" cy="156816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1" cy="156816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1" cy="156816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1" cy="156816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ceHolder 1"/>
          <p:cNvSpPr>
            <a:spLocks noGrp="1"/>
          </p:cNvSpPr>
          <p:nvPr>
            <p:ph type="title"/>
          </p:nvPr>
        </p:nvSpPr>
        <p:spPr bwMode="auto">
          <a:xfrm>
            <a:off x="503238" y="225425"/>
            <a:ext cx="9072562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Для правки текста заглавия щёлкните мышью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3238" y="1327150"/>
            <a:ext cx="9072562" cy="328771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r>
              <a:rPr lang="ru-RU"/>
              <a:t>Для правки структуры щёлкните мышью</a:t>
            </a:r>
          </a:p>
          <a:p>
            <a:pPr lvl="1"/>
            <a:r>
              <a:rPr lang="ru-RU"/>
              <a:t>Второй уровень структуры</a:t>
            </a:r>
          </a:p>
          <a:p>
            <a:pPr lvl="2"/>
            <a:r>
              <a:rPr lang="ru-RU"/>
              <a:t>Третий уровень структуры</a:t>
            </a:r>
          </a:p>
          <a:p>
            <a:pPr lvl="3"/>
            <a:r>
              <a:rPr lang="ru-RU"/>
              <a:t>Четвёртый уровень структуры</a:t>
            </a:r>
          </a:p>
          <a:p>
            <a:pPr lvl="4"/>
            <a:r>
              <a:rPr lang="ru-RU"/>
              <a:t>Пятый уровень структуры</a:t>
            </a:r>
          </a:p>
          <a:p>
            <a:pPr lvl="5"/>
            <a:r>
              <a:rPr lang="ru-RU"/>
              <a:t>Шестой уровень структуры</a:t>
            </a:r>
          </a:p>
          <a:p>
            <a:pPr lvl="6"/>
            <a:r>
              <a:rPr lang="ru-RU"/>
              <a:t>Седьмой уровень структуры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3238" y="5165725"/>
            <a:ext cx="2349500" cy="3905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 spc="-1"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ru-RU"/>
              <a:t>&lt;дата/время&gt;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8050" y="5165725"/>
            <a:ext cx="3194050" cy="3905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spc="-1"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ru-RU"/>
              <a:t>&lt;нижний колонтитул&gt;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888" y="5165725"/>
            <a:ext cx="2347912" cy="3905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pc="-1"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8CE4814F-98FF-4AEE-B12F-F38CBF94E5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>
          <a:xfrm>
            <a:off x="503238" y="74613"/>
            <a:ext cx="9072562" cy="1824037"/>
          </a:xfrm>
        </p:spPr>
        <p:txBody>
          <a:bodyPr/>
          <a:lstStyle/>
          <a:p>
            <a:pPr eaLnBrk="1" hangingPunct="1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Общешкольный воспитательский час</a:t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в коррекционной школе, как эффективное средство по формированию нравственных качеств учащихся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4338" name="Подзаголовок 2"/>
          <p:cNvSpPr>
            <a:spLocks noGrp="1"/>
          </p:cNvSpPr>
          <p:nvPr>
            <p:ph type="subTitle"/>
          </p:nvPr>
        </p:nvSpPr>
        <p:spPr>
          <a:xfrm>
            <a:off x="503238" y="1322388"/>
            <a:ext cx="9072562" cy="3668712"/>
          </a:xfrm>
          <a:noFill/>
          <a:ln/>
        </p:spPr>
        <p:txBody>
          <a:bodyPr/>
          <a:lstStyle/>
          <a:p>
            <a:pPr eaLnBrk="1" hangingPunct="1"/>
            <a:endParaRPr lang="ru-RU" sz="1800" dirty="0">
              <a:solidFill>
                <a:srgbClr val="000000"/>
              </a:solidFill>
            </a:endParaRPr>
          </a:p>
          <a:p>
            <a:pPr eaLnBrk="1" hangingPunct="1"/>
            <a:endParaRPr lang="ru-RU" sz="1800" dirty="0">
              <a:solidFill>
                <a:srgbClr val="000000"/>
              </a:solidFill>
            </a:endParaRPr>
          </a:p>
          <a:p>
            <a:pPr eaLnBrk="1" hangingPunct="1"/>
            <a:endParaRPr lang="ru-RU" sz="1800" dirty="0">
              <a:solidFill>
                <a:srgbClr val="000000"/>
              </a:solidFill>
            </a:endParaRPr>
          </a:p>
          <a:p>
            <a:pPr eaLnBrk="1" hangingPunct="1"/>
            <a:endParaRPr lang="ru-RU" sz="1800" dirty="0">
              <a:solidFill>
                <a:srgbClr val="000000"/>
              </a:solidFill>
            </a:endParaRPr>
          </a:p>
          <a:p>
            <a:pPr eaLnBrk="1" hangingPunct="1"/>
            <a:endParaRPr lang="ru-RU" sz="1800" dirty="0">
              <a:solidFill>
                <a:srgbClr val="000000"/>
              </a:solidFill>
            </a:endParaRPr>
          </a:p>
          <a:p>
            <a:pPr eaLnBrk="1" hangingPunct="1"/>
            <a:endParaRPr lang="ru-RU" sz="1800" dirty="0">
              <a:solidFill>
                <a:srgbClr val="000000"/>
              </a:solidFill>
            </a:endParaRPr>
          </a:p>
          <a:p>
            <a:pPr eaLnBrk="1" hangingPunct="1"/>
            <a:endParaRPr lang="ru-RU" sz="1800" dirty="0">
              <a:solidFill>
                <a:srgbClr val="000000"/>
              </a:solidFill>
            </a:endParaRPr>
          </a:p>
          <a:p>
            <a:pPr eaLnBrk="1" hangingPunct="1"/>
            <a:endParaRPr lang="ru-RU" sz="1800" dirty="0">
              <a:solidFill>
                <a:srgbClr val="000000"/>
              </a:solidFill>
            </a:endParaRPr>
          </a:p>
          <a:p>
            <a:pPr eaLnBrk="1" hangingPunct="1"/>
            <a:endParaRPr lang="ru-RU" sz="1800" dirty="0">
              <a:solidFill>
                <a:srgbClr val="000000"/>
              </a:solidFill>
            </a:endParaRPr>
          </a:p>
          <a:p>
            <a:pPr eaLnBrk="1" hangingPunct="1"/>
            <a:endParaRPr lang="ru-RU" sz="1800" dirty="0">
              <a:solidFill>
                <a:srgbClr val="000000"/>
              </a:solidFill>
            </a:endParaRPr>
          </a:p>
          <a:p>
            <a:pPr eaLnBrk="1" hangingPunct="1"/>
            <a:endParaRPr lang="ru-RU" sz="1800" dirty="0">
              <a:solidFill>
                <a:srgbClr val="000000"/>
              </a:solidFill>
            </a:endParaRPr>
          </a:p>
          <a:p>
            <a:pPr algn="r" eaLnBrk="1" hangingPunct="1"/>
            <a:endParaRPr lang="ru-RU" sz="1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1" hangingPunct="1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Подготовила:</a:t>
            </a:r>
          </a:p>
          <a:p>
            <a:pPr algn="r" eaLnBrk="1" hangingPunct="1"/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Евдокимова Л.Д</a:t>
            </a:r>
            <a:r>
              <a:rPr lang="ru-RU" sz="1800" dirty="0">
                <a:solidFill>
                  <a:srgbClr val="000000"/>
                </a:solidFill>
              </a:rPr>
              <a:t>.</a:t>
            </a:r>
          </a:p>
          <a:p>
            <a:pPr eaLnBrk="1" hangingPunct="1"/>
            <a:endParaRPr lang="ru-RU" sz="1800" dirty="0">
              <a:solidFill>
                <a:srgbClr val="000000"/>
              </a:solidFill>
            </a:endParaRPr>
          </a:p>
          <a:p>
            <a:pPr eaLnBrk="1" hangingPunct="1"/>
            <a:endParaRPr lang="ru-RU" sz="1800" dirty="0">
              <a:solidFill>
                <a:srgbClr val="000000"/>
              </a:solidFill>
            </a:endParaRPr>
          </a:p>
          <a:p>
            <a:pPr eaLnBrk="1" hangingPunct="1"/>
            <a:endParaRPr lang="ru-RU" sz="1800" dirty="0">
              <a:solidFill>
                <a:srgbClr val="000000"/>
              </a:solidFill>
            </a:endParaRPr>
          </a:p>
        </p:txBody>
      </p:sp>
      <p:pic>
        <p:nvPicPr>
          <p:cNvPr id="14339" name="Picture 3" descr="C:\Users\Веснушка\Pictures\учитель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800" y="1827213"/>
            <a:ext cx="4320480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" y="458788"/>
            <a:ext cx="496887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Рисунок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2400">
            <a:off x="5327650" y="460375"/>
            <a:ext cx="4608513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503238" y="74613"/>
            <a:ext cx="9072562" cy="1249362"/>
          </a:xfrm>
        </p:spPr>
        <p:txBody>
          <a:bodyPr/>
          <a:lstStyle/>
          <a:p>
            <a:pPr eaLnBrk="1" hangingPunct="1"/>
            <a:r>
              <a:rPr lang="ru-RU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ДЕНЬ  КОСМОНАВТИКИ</a:t>
            </a:r>
          </a:p>
        </p:txBody>
      </p:sp>
      <p:sp>
        <p:nvSpPr>
          <p:cNvPr id="24578" name="Подзаголовок 2"/>
          <p:cNvSpPr>
            <a:spLocks noGrp="1"/>
          </p:cNvSpPr>
          <p:nvPr>
            <p:ph type="subTitle"/>
          </p:nvPr>
        </p:nvSpPr>
        <p:spPr>
          <a:xfrm>
            <a:off x="503238" y="1327150"/>
            <a:ext cx="9072562" cy="4029075"/>
          </a:xfrm>
          <a:noFill/>
          <a:ln/>
        </p:spPr>
        <p:txBody>
          <a:bodyPr/>
          <a:lstStyle/>
          <a:p>
            <a:pPr eaLnBrk="1" hangingPunct="1"/>
            <a:endParaRPr lang="ru-RU" sz="1800">
              <a:solidFill>
                <a:srgbClr val="000000"/>
              </a:solidFill>
            </a:endParaRPr>
          </a:p>
        </p:txBody>
      </p:sp>
      <p:pic>
        <p:nvPicPr>
          <p:cNvPr id="24579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" y="1106488"/>
            <a:ext cx="5832475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" descr="C:\Users\Веснушка\Pictures\кос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4275" y="3122613"/>
            <a:ext cx="33845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2" descr="C:\Users\Веснушка\Pictures\космо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4275" y="1106488"/>
            <a:ext cx="3313113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>
          <a:xfrm>
            <a:off x="503238" y="74613"/>
            <a:ext cx="9072562" cy="1249362"/>
          </a:xfrm>
        </p:spPr>
        <p:txBody>
          <a:bodyPr/>
          <a:lstStyle/>
          <a:p>
            <a:pPr eaLnBrk="1" hangingPunct="1"/>
            <a:r>
              <a:rPr lang="ru-RU" sz="1800">
                <a:solidFill>
                  <a:srgbClr val="000000"/>
                </a:solidFill>
              </a:rPr>
              <a:t>*</a:t>
            </a:r>
            <a:r>
              <a:rPr lang="ru-RU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85  ЛЕТ  КРАСНОДАРСКОМУ  КРАЮ</a:t>
            </a:r>
          </a:p>
        </p:txBody>
      </p:sp>
      <p:sp>
        <p:nvSpPr>
          <p:cNvPr id="25602" name="Текст 2"/>
          <p:cNvSpPr>
            <a:spLocks noGrp="1"/>
          </p:cNvSpPr>
          <p:nvPr>
            <p:ph type="body"/>
          </p:nvPr>
        </p:nvSpPr>
        <p:spPr>
          <a:xfrm>
            <a:off x="503238" y="1327150"/>
            <a:ext cx="4465637" cy="4100513"/>
          </a:xfrm>
          <a:noFill/>
          <a:ln/>
        </p:spPr>
        <p:txBody>
          <a:bodyPr/>
          <a:lstStyle/>
          <a:p>
            <a:pPr algn="l" eaLnBrk="1" hangingPunct="1"/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25603" name="Текст 3"/>
          <p:cNvSpPr>
            <a:spLocks noGrp="1"/>
          </p:cNvSpPr>
          <p:nvPr>
            <p:ph type="body"/>
          </p:nvPr>
        </p:nvSpPr>
        <p:spPr>
          <a:xfrm>
            <a:off x="6335713" y="1327150"/>
            <a:ext cx="3243262" cy="4100513"/>
          </a:xfrm>
          <a:noFill/>
          <a:ln/>
        </p:spPr>
        <p:txBody>
          <a:bodyPr/>
          <a:lstStyle/>
          <a:p>
            <a:pPr algn="l" eaLnBrk="1" hangingPunct="1"/>
            <a:endParaRPr lang="ru-RU" sz="1800">
              <a:solidFill>
                <a:srgbClr val="000000"/>
              </a:solidFill>
            </a:endParaRPr>
          </a:p>
        </p:txBody>
      </p:sp>
      <p:pic>
        <p:nvPicPr>
          <p:cNvPr id="25604" name="Рисунок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" y="1106488"/>
            <a:ext cx="626427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1" descr="C:\Users\Веснушка\Pictures\85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1106488"/>
            <a:ext cx="3240088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C:\Users\Веснушка\Pictures\85ле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242888"/>
            <a:ext cx="5616575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6" descr="Дети рисуют родной край – Газета &quot;В 24часа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8375" y="3340100"/>
            <a:ext cx="3671888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8" descr="Наши работы | МБДОУ МО Г.КРАСНОДАР &quot;ДЕТСКИЙ САД № 122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3913" y="242888"/>
            <a:ext cx="3960812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503238" y="74613"/>
            <a:ext cx="9072562" cy="1249362"/>
          </a:xfrm>
        </p:spPr>
        <p:txBody>
          <a:bodyPr/>
          <a:lstStyle/>
          <a:p>
            <a:pPr eaLnBrk="1" hangingPunct="1"/>
            <a:r>
              <a:rPr lang="ru-RU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РАЗГОВОРЫ О ВАЖНОМ</a:t>
            </a:r>
          </a:p>
        </p:txBody>
      </p:sp>
      <p:pic>
        <p:nvPicPr>
          <p:cNvPr id="27651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338" y="1035050"/>
            <a:ext cx="4465637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1" descr="C:\Users\Веснушка\Pictures\мос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4413" y="3340100"/>
            <a:ext cx="3024187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3" descr="В Алтайском крае объявлен конкурс рисунков «Россия будущего» | &quot;Моя Земля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0038" y="3340100"/>
            <a:ext cx="2016125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7" descr="Коллективная работа по рисованию карандашами с элементам оригами «Карта  России» детей подготовительной группы. Воспитателям детских садов, школьным  учителям и педагогам - Маам.ру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4138" y="1106488"/>
            <a:ext cx="22320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13" descr="Коллективная работа по рисованию карандашами с элементам оригами «Карта  России» детей подготовительной группы. Воспитателям детских садов, школьным  учителям и педагогам - Маам.ру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95850" y="1106488"/>
            <a:ext cx="2665413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503238" y="74613"/>
            <a:ext cx="9072562" cy="1249362"/>
          </a:xfrm>
        </p:spPr>
        <p:txBody>
          <a:bodyPr/>
          <a:lstStyle/>
          <a:p>
            <a:pPr eaLnBrk="1" hangingPunct="1"/>
            <a:r>
              <a:rPr lang="ru-RU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МЕСЯЧНИК «БЕЗОПАСНАЯ КУБАНЬ»</a:t>
            </a:r>
          </a:p>
        </p:txBody>
      </p:sp>
      <p:pic>
        <p:nvPicPr>
          <p:cNvPr id="28674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363" y="1106488"/>
            <a:ext cx="6192837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1" descr="C:\Users\Веснушка\Pictures\п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5000" y="1322388"/>
            <a:ext cx="266382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2" descr="C:\Users\Веснушка\Pictures\пдд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6438" y="3556000"/>
            <a:ext cx="2808287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xfrm>
            <a:off x="503238" y="74613"/>
            <a:ext cx="9072562" cy="1249362"/>
          </a:xfrm>
        </p:spPr>
        <p:txBody>
          <a:bodyPr/>
          <a:lstStyle/>
          <a:p>
            <a:pPr eaLnBrk="1" hangingPunct="1"/>
            <a:r>
              <a:rPr lang="ru-RU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  «ПИСЬМА ДОБРОТЫ»</a:t>
            </a:r>
          </a:p>
        </p:txBody>
      </p:sp>
      <p:pic>
        <p:nvPicPr>
          <p:cNvPr id="29699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" y="1106488"/>
            <a:ext cx="669607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1" descr="C:\Users\Веснушка\Pictures\пис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900" y="3556000"/>
            <a:ext cx="264953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2" descr="C:\Users\Веснушка\Pictures\пись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27875" y="1106488"/>
            <a:ext cx="27368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503238" y="74613"/>
            <a:ext cx="9072562" cy="1249362"/>
          </a:xfrm>
        </p:spPr>
        <p:txBody>
          <a:bodyPr/>
          <a:lstStyle/>
          <a:p>
            <a:r>
              <a:rPr lang="ru-RU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ОСЕНЬ ЗОЛОТАЯ</a:t>
            </a:r>
          </a:p>
        </p:txBody>
      </p:sp>
      <p:pic>
        <p:nvPicPr>
          <p:cNvPr id="30723" name="Picture 2" descr="C:\Users\Веснушка\Pictures\осень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" y="1106488"/>
            <a:ext cx="561657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3" descr="C:\Users\Веснушка\Pictures\осень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8375" y="1106488"/>
            <a:ext cx="3744913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4" descr="C:\Users\Веснушка\Pictures\осень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4275" y="3411538"/>
            <a:ext cx="3384550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C:\Users\Веснушка\Pictures\осень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" y="387350"/>
            <a:ext cx="5610225" cy="47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3" descr="C:\Users\Веснушка\Pictures\осень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3913" y="387350"/>
            <a:ext cx="3973512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4" descr="C:\Users\Веснушка\Pictures\осень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9063" y="2979738"/>
            <a:ext cx="3108325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C:\Users\Веснушка\Pictures\осень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" y="314325"/>
            <a:ext cx="5761038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AutoShape 4" descr="blob:https://web.whatsapp.com/9880b532-4f02-42ba-94ce-5cf6a757fc3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cs typeface="DejaVu Sans"/>
            </a:endParaRPr>
          </a:p>
        </p:txBody>
      </p:sp>
      <p:pic>
        <p:nvPicPr>
          <p:cNvPr id="32771" name="Picture 5" descr="C:\Users\Веснушка\Pictures\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2838" y="314325"/>
            <a:ext cx="3671887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468280" y="477821"/>
            <a:ext cx="9898062" cy="5929312"/>
          </a:xfrm>
        </p:spPr>
        <p:txBody>
          <a:bodyPr/>
          <a:lstStyle/>
          <a:p>
            <a:pPr eaLnBrk="1" hangingPunct="1"/>
            <a:r>
              <a:rPr lang="ru-RU" sz="1800" dirty="0">
                <a:solidFill>
                  <a:srgbClr val="000000"/>
                </a:solidFill>
              </a:rPr>
              <a:t/>
            </a:r>
            <a:br>
              <a:rPr lang="ru-RU" sz="1800" dirty="0">
                <a:solidFill>
                  <a:srgbClr val="000000"/>
                </a:solidFill>
              </a:rPr>
            </a:br>
            <a:endParaRPr lang="ru-RU" sz="1800" dirty="0">
              <a:solidFill>
                <a:srgbClr val="000000"/>
              </a:solidFill>
            </a:endParaRPr>
          </a:p>
        </p:txBody>
      </p:sp>
      <p:sp>
        <p:nvSpPr>
          <p:cNvPr id="15362" name="Подзаголовок 2"/>
          <p:cNvSpPr>
            <a:spLocks noGrp="1"/>
          </p:cNvSpPr>
          <p:nvPr>
            <p:ph type="subTitle"/>
          </p:nvPr>
        </p:nvSpPr>
        <p:spPr>
          <a:xfrm>
            <a:off x="431800" y="-1249363"/>
            <a:ext cx="9072563" cy="1249363"/>
          </a:xfrm>
          <a:noFill/>
          <a:ln/>
        </p:spPr>
        <p:txBody>
          <a:bodyPr/>
          <a:lstStyle/>
          <a:p>
            <a:pPr eaLnBrk="1" hangingPunct="1"/>
            <a:r>
              <a:rPr lang="ru-RU" sz="1800">
                <a:solidFill>
                  <a:srgbClr val="000000"/>
                </a:solidFill>
              </a:rPr>
              <a:t>                                            </a:t>
            </a:r>
          </a:p>
          <a:p>
            <a:pPr eaLnBrk="1" hangingPunct="1"/>
            <a:endParaRPr lang="ru-RU" sz="1800">
              <a:solidFill>
                <a:srgbClr val="000000"/>
              </a:solidFill>
            </a:endParaRPr>
          </a:p>
          <a:p>
            <a:pPr eaLnBrk="1" hangingPunct="1"/>
            <a:endParaRPr lang="ru-RU" sz="1800">
              <a:solidFill>
                <a:srgbClr val="000000"/>
              </a:solidFill>
            </a:endParaRPr>
          </a:p>
          <a:p>
            <a:pPr eaLnBrk="1" hangingPunct="1"/>
            <a:endParaRPr lang="ru-RU" sz="1800">
              <a:solidFill>
                <a:srgbClr val="000000"/>
              </a:solidFill>
            </a:endParaRPr>
          </a:p>
          <a:p>
            <a:pPr eaLnBrk="1" hangingPunct="1"/>
            <a:endParaRPr lang="ru-RU" sz="1800">
              <a:solidFill>
                <a:srgbClr val="000000"/>
              </a:solidFill>
            </a:endParaRPr>
          </a:p>
          <a:p>
            <a:pPr eaLnBrk="1" hangingPunct="1"/>
            <a:endParaRPr lang="ru-RU" sz="1800">
              <a:solidFill>
                <a:srgbClr val="000000"/>
              </a:solidFill>
            </a:endParaRPr>
          </a:p>
          <a:p>
            <a:pPr eaLnBrk="1" hangingPunct="1"/>
            <a:endParaRPr lang="ru-RU" sz="1800">
              <a:solidFill>
                <a:srgbClr val="000000"/>
              </a:solidFill>
            </a:endParaRPr>
          </a:p>
          <a:p>
            <a:pPr eaLnBrk="1" hangingPunct="1"/>
            <a:endParaRPr lang="ru-RU" sz="1800">
              <a:solidFill>
                <a:srgbClr val="000000"/>
              </a:solidFill>
            </a:endParaRPr>
          </a:p>
          <a:p>
            <a:pPr eaLnBrk="1" hangingPunct="1"/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1682726" y="1049325"/>
            <a:ext cx="785008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DejaVu Sans"/>
              </a:rPr>
              <a:t>Формирование </a:t>
            </a:r>
            <a:r>
              <a:rPr lang="ru-RU" sz="2000" dirty="0">
                <a:latin typeface="Times New Roman" pitchFamily="18" charset="0"/>
                <a:cs typeface="DejaVu Sans"/>
              </a:rPr>
              <a:t>общешкольного коллектива как благоприятной среды развития и воспитания нравственных качеств воспитанников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1. Создание условий для формирования нравственного сознания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2. Развитие эмоционально-чувственной сферы личности ребенка.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dirty="0">
                <a:latin typeface="Times New Roman" pitchFamily="18" charset="0"/>
                <a:cs typeface="DejaVu Sans"/>
              </a:rPr>
              <a:t>.Воспитание привычки общественного поведения: формирования черт нравственно устойчивой личности.</a:t>
            </a:r>
          </a:p>
          <a:p>
            <a:r>
              <a:rPr lang="ru-RU" sz="2000" dirty="0">
                <a:latin typeface="Times New Roman" pitchFamily="18" charset="0"/>
                <a:cs typeface="DejaVu Sans"/>
              </a:rPr>
              <a:t> 4.Формирование нравственных представлений, понятий,  взглядов, суждений, оценок и нравственных убеждений.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>
          <a:xfrm>
            <a:off x="468280" y="406383"/>
            <a:ext cx="9072562" cy="1249362"/>
          </a:xfrm>
        </p:spPr>
        <p:txBody>
          <a:bodyPr/>
          <a:lstStyle/>
          <a:p>
            <a:pPr eaLnBrk="1" hangingPunct="1"/>
            <a:r>
              <a:rPr lang="ru-RU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pic>
        <p:nvPicPr>
          <p:cNvPr id="33795" name="Picture 2" descr="C:\Users\Веснушка\Pictures\учител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594" y="1763705"/>
            <a:ext cx="9001125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503238" y="74613"/>
            <a:ext cx="9072562" cy="1249362"/>
          </a:xfrm>
        </p:spPr>
        <p:txBody>
          <a:bodyPr/>
          <a:lstStyle/>
          <a:p>
            <a:pPr eaLnBrk="1" hangingPunct="1"/>
            <a:r>
              <a:rPr lang="ru-RU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Викторина по пожарной безопасности</a:t>
            </a:r>
          </a:p>
        </p:txBody>
      </p:sp>
      <p:sp>
        <p:nvSpPr>
          <p:cNvPr id="16386" name="Текст 2"/>
          <p:cNvSpPr>
            <a:spLocks noGrp="1"/>
          </p:cNvSpPr>
          <p:nvPr>
            <p:ph type="body"/>
          </p:nvPr>
        </p:nvSpPr>
        <p:spPr>
          <a:xfrm>
            <a:off x="503238" y="74613"/>
            <a:ext cx="9072562" cy="1249362"/>
          </a:xfrm>
          <a:noFill/>
          <a:ln/>
        </p:spPr>
        <p:txBody>
          <a:bodyPr/>
          <a:lstStyle/>
          <a:p>
            <a:pPr algn="l" eaLnBrk="1" hangingPunct="1"/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16387" name="Текст 3"/>
          <p:cNvSpPr>
            <a:spLocks noGrp="1"/>
          </p:cNvSpPr>
          <p:nvPr>
            <p:ph type="body"/>
          </p:nvPr>
        </p:nvSpPr>
        <p:spPr>
          <a:xfrm>
            <a:off x="503238" y="74613"/>
            <a:ext cx="9072562" cy="1249362"/>
          </a:xfrm>
          <a:noFill/>
          <a:ln/>
        </p:spPr>
        <p:txBody>
          <a:bodyPr/>
          <a:lstStyle/>
          <a:p>
            <a:pPr algn="l" eaLnBrk="1" hangingPunct="1"/>
            <a:endParaRPr lang="ru-RU" sz="1800">
              <a:solidFill>
                <a:srgbClr val="000000"/>
              </a:solidFill>
            </a:endParaRPr>
          </a:p>
        </p:txBody>
      </p:sp>
      <p:pic>
        <p:nvPicPr>
          <p:cNvPr id="16388" name="Picture 2" descr="C:\Users\Веснушка\Pictures\пожар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338" y="1250950"/>
            <a:ext cx="4681537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3" descr="C:\Users\Веснушка\Pictures\пожар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1750" y="1250950"/>
            <a:ext cx="4608513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Веснушка\Pictures\пожар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" y="314325"/>
            <a:ext cx="3816350" cy="511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C:\Users\Веснушка\Pictures\пожар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9588" y="603250"/>
            <a:ext cx="5545137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503238" y="74613"/>
            <a:ext cx="9072562" cy="1249362"/>
          </a:xfrm>
        </p:spPr>
        <p:txBody>
          <a:bodyPr/>
          <a:lstStyle/>
          <a:p>
            <a:pPr eaLnBrk="1" hangingPunct="1"/>
            <a:r>
              <a:rPr lang="ru-RU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Птицы города Сочи</a:t>
            </a:r>
          </a:p>
        </p:txBody>
      </p:sp>
      <p:sp>
        <p:nvSpPr>
          <p:cNvPr id="18434" name="Текст 2"/>
          <p:cNvSpPr>
            <a:spLocks noGrp="1"/>
          </p:cNvSpPr>
          <p:nvPr>
            <p:ph type="body"/>
          </p:nvPr>
        </p:nvSpPr>
        <p:spPr>
          <a:xfrm>
            <a:off x="503238" y="74613"/>
            <a:ext cx="9072562" cy="1249362"/>
          </a:xfrm>
          <a:noFill/>
          <a:ln/>
        </p:spPr>
        <p:txBody>
          <a:bodyPr/>
          <a:lstStyle/>
          <a:p>
            <a:pPr algn="l" eaLnBrk="1" hangingPunct="1"/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18435" name="Текст 3"/>
          <p:cNvSpPr>
            <a:spLocks noGrp="1"/>
          </p:cNvSpPr>
          <p:nvPr>
            <p:ph type="body"/>
          </p:nvPr>
        </p:nvSpPr>
        <p:spPr>
          <a:xfrm>
            <a:off x="503238" y="74613"/>
            <a:ext cx="9072562" cy="1249362"/>
          </a:xfrm>
          <a:noFill/>
          <a:ln/>
        </p:spPr>
        <p:txBody>
          <a:bodyPr/>
          <a:lstStyle/>
          <a:p>
            <a:pPr algn="l" eaLnBrk="1" hangingPunct="1"/>
            <a:endParaRPr lang="ru-RU" sz="1800">
              <a:solidFill>
                <a:srgbClr val="000000"/>
              </a:solidFill>
            </a:endParaRPr>
          </a:p>
        </p:txBody>
      </p:sp>
      <p:pic>
        <p:nvPicPr>
          <p:cNvPr id="18436" name="Picture 2" descr="C:\Users\Веснушка\Pictures\птиц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338" y="1250950"/>
            <a:ext cx="6048375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3" descr="C:\Users\Веснушка\Pictures\птицы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1322388"/>
            <a:ext cx="2592388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503238" y="74613"/>
            <a:ext cx="9072562" cy="1249362"/>
          </a:xfrm>
        </p:spPr>
        <p:txBody>
          <a:bodyPr/>
          <a:lstStyle/>
          <a:p>
            <a:pPr algn="l" eaLnBrk="1" hangingPunct="1"/>
            <a:r>
              <a:rPr lang="ru-RU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 профессии хороши- выбирай на вкус!</a:t>
            </a:r>
            <a:br>
              <a:rPr lang="ru-RU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</a:t>
            </a:r>
            <a:endParaRPr lang="ru-RU" sz="3600" b="1">
              <a:solidFill>
                <a:srgbClr val="000000"/>
              </a:solidFill>
            </a:endParaRPr>
          </a:p>
        </p:txBody>
      </p:sp>
      <p:sp>
        <p:nvSpPr>
          <p:cNvPr id="19458" name="Подзаголовок 2"/>
          <p:cNvSpPr>
            <a:spLocks noGrp="1"/>
          </p:cNvSpPr>
          <p:nvPr>
            <p:ph type="subTitle"/>
          </p:nvPr>
        </p:nvSpPr>
        <p:spPr>
          <a:xfrm>
            <a:off x="287338" y="1106488"/>
            <a:ext cx="9577387" cy="4392612"/>
          </a:xfrm>
          <a:noFill/>
          <a:ln/>
        </p:spPr>
        <p:txBody>
          <a:bodyPr/>
          <a:lstStyle/>
          <a:p>
            <a:pPr eaLnBrk="1" hangingPunct="1"/>
            <a:r>
              <a:rPr lang="ru-RU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ДПС</a:t>
            </a:r>
            <a:endParaRPr lang="ru-RU" sz="1800" i="1">
              <a:solidFill>
                <a:srgbClr val="000000"/>
              </a:solidFill>
            </a:endParaRPr>
          </a:p>
        </p:txBody>
      </p:sp>
      <p:sp>
        <p:nvSpPr>
          <p:cNvPr id="19459" name="AutoShape 2" descr="blob:https://web.whatsapp.com/285faa14-8466-442b-b92e-06b68b9a057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cs typeface="DejaVu Sans"/>
            </a:endParaRPr>
          </a:p>
        </p:txBody>
      </p:sp>
      <p:sp>
        <p:nvSpPr>
          <p:cNvPr id="19460" name="AutoShape 4" descr="blob:https://web.whatsapp.com/285faa14-8466-442b-b92e-06b68b9a057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cs typeface="DejaVu Sans"/>
            </a:endParaRPr>
          </a:p>
        </p:txBody>
      </p:sp>
      <p:pic>
        <p:nvPicPr>
          <p:cNvPr id="19461" name="Picture 5" descr="C:\Users\Веснушка\Pictures\професс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" y="890588"/>
            <a:ext cx="5903913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7" descr="C:\Users\Веснушка\Pictures\проф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2838" y="890588"/>
            <a:ext cx="3743325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8" descr="C:\Users\Веснушка\Pictures\профф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6438" y="3411538"/>
            <a:ext cx="2087562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503238" y="74613"/>
            <a:ext cx="9072562" cy="1249362"/>
          </a:xfrm>
        </p:spPr>
        <p:txBody>
          <a:bodyPr/>
          <a:lstStyle/>
          <a:p>
            <a:pPr eaLnBrk="1" hangingPunct="1"/>
            <a:r>
              <a:rPr lang="ru-RU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АРТИСТ                         ПЕДАГОГ</a:t>
            </a:r>
          </a:p>
        </p:txBody>
      </p:sp>
      <p:sp>
        <p:nvSpPr>
          <p:cNvPr id="20482" name="Подзаголовок 2"/>
          <p:cNvSpPr>
            <a:spLocks noGrp="1"/>
          </p:cNvSpPr>
          <p:nvPr>
            <p:ph type="subTitle"/>
          </p:nvPr>
        </p:nvSpPr>
        <p:spPr>
          <a:xfrm>
            <a:off x="215900" y="1106488"/>
            <a:ext cx="9648825" cy="4176712"/>
          </a:xfrm>
          <a:noFill/>
          <a:ln/>
        </p:spPr>
        <p:txBody>
          <a:bodyPr/>
          <a:lstStyle/>
          <a:p>
            <a:pPr eaLnBrk="1" hangingPunct="1"/>
            <a:endParaRPr lang="ru-RU" sz="1800">
              <a:solidFill>
                <a:srgbClr val="000000"/>
              </a:solidFill>
            </a:endParaRPr>
          </a:p>
        </p:txBody>
      </p:sp>
      <p:pic>
        <p:nvPicPr>
          <p:cNvPr id="20483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179513"/>
            <a:ext cx="48958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Рисунок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6213" y="1179513"/>
            <a:ext cx="46799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503238" y="74613"/>
            <a:ext cx="9072562" cy="1249362"/>
          </a:xfrm>
        </p:spPr>
        <p:txBody>
          <a:bodyPr/>
          <a:lstStyle/>
          <a:p>
            <a:pPr eaLnBrk="1" hangingPunct="1"/>
            <a:r>
              <a:rPr lang="ru-RU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ПОВАР              ОФТАЛЬМОЛОГ</a:t>
            </a:r>
          </a:p>
        </p:txBody>
      </p:sp>
      <p:sp>
        <p:nvSpPr>
          <p:cNvPr id="21506" name="Подзаголовок 2"/>
          <p:cNvSpPr>
            <a:spLocks noGrp="1"/>
          </p:cNvSpPr>
          <p:nvPr>
            <p:ph type="subTitle"/>
          </p:nvPr>
        </p:nvSpPr>
        <p:spPr>
          <a:xfrm>
            <a:off x="360363" y="1322388"/>
            <a:ext cx="9432925" cy="4033837"/>
          </a:xfrm>
          <a:noFill/>
          <a:ln/>
        </p:spPr>
        <p:txBody>
          <a:bodyPr/>
          <a:lstStyle/>
          <a:p>
            <a:pPr eaLnBrk="1" hangingPunct="1"/>
            <a:endParaRPr lang="ru-RU" sz="1800">
              <a:solidFill>
                <a:srgbClr val="000000"/>
              </a:solidFill>
            </a:endParaRPr>
          </a:p>
        </p:txBody>
      </p:sp>
      <p:pic>
        <p:nvPicPr>
          <p:cNvPr id="21507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" y="1179513"/>
            <a:ext cx="4968875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1" descr="C:\Users\Веснушка\Pictures\проффф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6213" y="1179513"/>
            <a:ext cx="453707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503238" y="74613"/>
            <a:ext cx="9072562" cy="1249362"/>
          </a:xfrm>
        </p:spPr>
        <p:txBody>
          <a:bodyPr/>
          <a:lstStyle/>
          <a:p>
            <a:pPr eaLnBrk="1" hangingPunct="1"/>
            <a:r>
              <a:rPr lang="ru-RU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Танцы  народов  мира</a:t>
            </a:r>
          </a:p>
        </p:txBody>
      </p:sp>
      <p:sp>
        <p:nvSpPr>
          <p:cNvPr id="22530" name="Подзаголовок 2"/>
          <p:cNvSpPr>
            <a:spLocks noGrp="1"/>
          </p:cNvSpPr>
          <p:nvPr>
            <p:ph type="subTitle"/>
          </p:nvPr>
        </p:nvSpPr>
        <p:spPr>
          <a:xfrm>
            <a:off x="0" y="1327150"/>
            <a:ext cx="9575800" cy="3287713"/>
          </a:xfrm>
          <a:noFill/>
          <a:ln/>
        </p:spPr>
        <p:txBody>
          <a:bodyPr/>
          <a:lstStyle/>
          <a:p>
            <a:pPr eaLnBrk="1" hangingPunct="1"/>
            <a:endParaRPr lang="ru-RU" sz="1800">
              <a:solidFill>
                <a:srgbClr val="000000"/>
              </a:solidFill>
            </a:endParaRPr>
          </a:p>
        </p:txBody>
      </p:sp>
      <p:pic>
        <p:nvPicPr>
          <p:cNvPr id="22531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322388"/>
            <a:ext cx="5688012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Рисунок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2838" y="3411538"/>
            <a:ext cx="3600450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Рисунок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2838" y="1322388"/>
            <a:ext cx="3600450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</TotalTime>
  <Words>120</Words>
  <Application>Microsoft Office PowerPoint</Application>
  <PresentationFormat>Произвольный</PresentationFormat>
  <Paragraphs>46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Office Theme</vt:lpstr>
      <vt:lpstr>Общешкольный воспитательский час  в коррекционной школе, как эффективное средство по формированию нравственных качеств учащихся</vt:lpstr>
      <vt:lpstr> </vt:lpstr>
      <vt:lpstr>Викторина по пожарной безопасности</vt:lpstr>
      <vt:lpstr>Слайд 4</vt:lpstr>
      <vt:lpstr>Птицы города Сочи</vt:lpstr>
      <vt:lpstr>Все профессии хороши- выбирай на вкус!                                                                 </vt:lpstr>
      <vt:lpstr>         АРТИСТ                         ПЕДАГОГ</vt:lpstr>
      <vt:lpstr>          ПОВАР              ОФТАЛЬМОЛОГ</vt:lpstr>
      <vt:lpstr>Танцы  народов  мира</vt:lpstr>
      <vt:lpstr>Слайд 10</vt:lpstr>
      <vt:lpstr>ДЕНЬ  КОСМОНАВТИКИ</vt:lpstr>
      <vt:lpstr>*85  ЛЕТ  КРАСНОДАРСКОМУ  КРАЮ</vt:lpstr>
      <vt:lpstr>Слайд 13</vt:lpstr>
      <vt:lpstr>РАЗГОВОРЫ О ВАЖНОМ</vt:lpstr>
      <vt:lpstr>МЕСЯЧНИК «БЕЗОПАСНАЯ КУБАНЬ»</vt:lpstr>
      <vt:lpstr>АКЦИЯ  «ПИСЬМА ДОБРОТЫ»</vt:lpstr>
      <vt:lpstr>ОСЕНЬ ЗОЛОТАЯ</vt:lpstr>
      <vt:lpstr>Слайд 18</vt:lpstr>
      <vt:lpstr>Слайд 19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/>
  <dc:description/>
  <cp:lastModifiedBy>Фотостудия</cp:lastModifiedBy>
  <cp:revision>44</cp:revision>
  <dcterms:created xsi:type="dcterms:W3CDTF">2022-10-20T12:55:03Z</dcterms:created>
  <dcterms:modified xsi:type="dcterms:W3CDTF">2023-02-28T12:05:35Z</dcterms:modified>
  <dc:language>ru-RU</dc:language>
</cp:coreProperties>
</file>