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ABE2A4-E077-44C1-994A-D6C05D98D2D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122773-587E-4B23-BC23-AFBF614435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Доклад на тему : </a:t>
            </a:r>
            <a:r>
              <a:rPr lang="ru-RU" b="1" dirty="0"/>
              <a:t>«Обучение социально-бытовым навыкам детей с ТМНР и РАС в рамках проекта «Я сам»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КЛАССНЫЙ РУКОВОДИТЕЛЬ 1Б ТМНР КЛАССА </a:t>
            </a:r>
          </a:p>
          <a:p>
            <a:r>
              <a:rPr lang="ru-RU" b="1" dirty="0" smtClean="0"/>
              <a:t>ЗИНУРОВА Л.Р.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89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еды</a:t>
            </a:r>
            <a:endParaRPr lang="ru-RU" dirty="0"/>
          </a:p>
        </p:txBody>
      </p:sp>
      <p:pic>
        <p:nvPicPr>
          <p:cNvPr id="6146" name="Picture 2" descr="C:\Users\Windows\Desktop\слайды домоводство\IMG_20230420_182543_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72408"/>
            <a:ext cx="187470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dows\Desktop\слайды домоводство\IMG_20230413_093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15621000"/>
            <a:ext cx="169344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indows\Desktop\слайды домоводство\IMG_20230413_093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512712"/>
            <a:ext cx="2241792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Windows\Desktop\слайды домоводство\WhatsApp Image 2022-11-18 at 13.08.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2670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в теплице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876568" cy="418782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267043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93" y="732992"/>
            <a:ext cx="5062451" cy="3782291"/>
          </a:xfrm>
        </p:spPr>
      </p:pic>
    </p:spTree>
    <p:extLst>
      <p:ext uri="{BB962C8B-B14F-4D97-AF65-F5344CB8AC3E}">
        <p14:creationId xmlns:p14="http://schemas.microsoft.com/office/powerpoint/2010/main" val="164724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ГКОУ Краснодарского края специальная (коррекционная) школа –интернат №2  г. Сочи реализуется краевой инновационный проект. Данный проект поддержан Фондом Президентских грантов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В этом проекте принимают участие 50 детей из 10 классов нашей школы.</a:t>
            </a:r>
            <a:r>
              <a:rPr lang="ru-RU" b="1" dirty="0"/>
              <a:t> В настоящее время запущен и работает «Кабинет </a:t>
            </a:r>
            <a:r>
              <a:rPr lang="ru-RU" b="1" dirty="0" smtClean="0"/>
              <a:t>домоводства» </a:t>
            </a:r>
            <a:r>
              <a:rPr lang="ru-RU" b="1" dirty="0"/>
              <a:t>специально для детей с ТМНР и РАС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6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ТЕСТИРОВАНИЕ УЧЕНИКОВ ПО НАВЫКАМ, СОГЛАСИЕ РОДИТЕЛЕЙ НА ФОТО-ВИДЕО СЬЕМКУ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834640" cy="3778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9"/>
            <a:ext cx="51435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Тестирование на наличие бытовых навыков</a:t>
            </a:r>
            <a:endParaRPr lang="ru-RU" dirty="0"/>
          </a:p>
        </p:txBody>
      </p:sp>
      <p:pic>
        <p:nvPicPr>
          <p:cNvPr id="1026" name="Picture 2" descr="C:\Users\Windows\Desktop\тест 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688632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0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Постановка индивидуальных целей для каждого из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/>
              <a:t>Мы разделили навыки СБО на несколько направлений,  которые реализовываются одновременно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-уход за собой.</a:t>
            </a:r>
          </a:p>
          <a:p>
            <a:r>
              <a:rPr lang="ru-RU" dirty="0"/>
              <a:t>-уход за одеждой и </a:t>
            </a:r>
            <a:r>
              <a:rPr lang="ru-RU" dirty="0" smtClean="0"/>
              <a:t>обувью (складывание одежды, сортировка одежды).</a:t>
            </a:r>
            <a:endParaRPr lang="ru-RU" dirty="0"/>
          </a:p>
          <a:p>
            <a:pPr fontAlgn="base"/>
            <a:r>
              <a:rPr lang="ru-RU" dirty="0"/>
              <a:t>-уборка помещений.</a:t>
            </a:r>
          </a:p>
          <a:p>
            <a:pPr fontAlgn="base"/>
            <a:r>
              <a:rPr lang="ru-RU" dirty="0"/>
              <a:t>-приготовление </a:t>
            </a:r>
            <a:r>
              <a:rPr lang="ru-RU" dirty="0" smtClean="0"/>
              <a:t>пищи и мытье посуды. </a:t>
            </a:r>
            <a:r>
              <a:rPr lang="ru-RU" dirty="0"/>
              <a:t>Сервировка </a:t>
            </a:r>
            <a:r>
              <a:rPr lang="ru-RU" dirty="0" smtClean="0"/>
              <a:t>стола. </a:t>
            </a:r>
            <a:r>
              <a:rPr lang="ru-RU" dirty="0"/>
              <a:t>Использование </a:t>
            </a:r>
            <a:r>
              <a:rPr lang="ru-RU" dirty="0" smtClean="0"/>
              <a:t>салфетки.</a:t>
            </a:r>
            <a:endParaRPr lang="ru-RU" dirty="0"/>
          </a:p>
          <a:p>
            <a:pPr fontAlgn="base"/>
            <a:r>
              <a:rPr lang="ru-RU" dirty="0"/>
              <a:t>Самообслуживание </a:t>
            </a:r>
            <a:r>
              <a:rPr lang="ru-RU" dirty="0"/>
              <a:t>(</a:t>
            </a:r>
            <a:r>
              <a:rPr lang="ru-RU" dirty="0" smtClean="0"/>
              <a:t>навык </a:t>
            </a:r>
            <a:r>
              <a:rPr lang="ru-RU" dirty="0"/>
              <a:t>приема </a:t>
            </a:r>
            <a:r>
              <a:rPr lang="ru-RU" dirty="0" err="1" smtClean="0"/>
              <a:t>пищи,одевания</a:t>
            </a:r>
            <a:r>
              <a:rPr lang="ru-RU" dirty="0" smtClean="0"/>
              <a:t> </a:t>
            </a:r>
            <a:r>
              <a:rPr lang="ru-RU" dirty="0"/>
              <a:t>и раздевания - туалетные навыки - гигиенические навыки (чистить зубы, умываться, </a:t>
            </a:r>
            <a:r>
              <a:rPr lang="ru-RU" dirty="0" smtClean="0"/>
              <a:t>причесываться).</a:t>
            </a:r>
          </a:p>
          <a:p>
            <a:pPr fontAlgn="base"/>
            <a:r>
              <a:rPr lang="ru-RU" dirty="0" smtClean="0"/>
              <a:t> </a:t>
            </a:r>
            <a:r>
              <a:rPr lang="ru-RU" b="1" dirty="0"/>
              <a:t>навыки заботы о здоровье (сообщает о том, что плохо себя чувствует, адекватно реагирует на медицинские процедуры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9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Сортировка столовых приборов</a:t>
            </a:r>
            <a:endParaRPr lang="ru-RU" dirty="0"/>
          </a:p>
        </p:txBody>
      </p:sp>
      <p:pic>
        <p:nvPicPr>
          <p:cNvPr id="2050" name="Picture 2" descr="C:\Users\Windows\Desktop\слайды домоводство\IMG-20221123-WA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2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Мытье  посуды</a:t>
            </a:r>
            <a:endParaRPr lang="ru-RU" dirty="0"/>
          </a:p>
        </p:txBody>
      </p:sp>
      <p:pic>
        <p:nvPicPr>
          <p:cNvPr id="3074" name="Picture 2" descr="C:\Users\Windows\Desktop\слайды домоводство\20230131_11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140868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dows\Desktop\слайды домоводство\Attachments_zin-lily@yandex.ru_2023-04-25_23-25-42\IMG_20230301_133611_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186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9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Уборка помещений</a:t>
            </a:r>
            <a:endParaRPr lang="ru-RU" dirty="0"/>
          </a:p>
        </p:txBody>
      </p:sp>
      <p:pic>
        <p:nvPicPr>
          <p:cNvPr id="4098" name="Picture 2" descr="C:\Users\Windows\Desktop\слайды домоводство\Attachments_zin-lily@yandex.ru_2023-04-25_23-25-42\20230310_121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625" y="1016663"/>
            <a:ext cx="489599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ndows\Desktop\слайды домоводство\Attachments_zin-lily@yandex.ru_2023-04-25_23-25-42\IMG_20230301_133603_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3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еды</a:t>
            </a:r>
            <a:endParaRPr lang="ru-RU" dirty="0"/>
          </a:p>
        </p:txBody>
      </p:sp>
      <p:pic>
        <p:nvPicPr>
          <p:cNvPr id="5122" name="Picture 2" descr="C:\Users\Windows\Desktop\слайды домоводство\IMG-20221123-WA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8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194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Доклад на тему : «Обучение социально-бытовым навыкам детей с ТМНР и РАС в рамках проекта «Я сам»</vt:lpstr>
      <vt:lpstr>Презентация PowerPoint</vt:lpstr>
      <vt:lpstr>ТЕСТИРОВАНИЕ УЧЕНИКОВ ПО НАВЫКАМ, СОГЛАСИЕ РОДИТЕЛЕЙ НА ФОТО-ВИДЕО СЬЕМКУ</vt:lpstr>
      <vt:lpstr>Тестирование на наличие бытовых навыков</vt:lpstr>
      <vt:lpstr>Постановка индивидуальных целей для каждого из учеников</vt:lpstr>
      <vt:lpstr>Сортировка столовых приборов</vt:lpstr>
      <vt:lpstr>Мытье  посуды</vt:lpstr>
      <vt:lpstr>Уборка помещений</vt:lpstr>
      <vt:lpstr>Приготовление еды</vt:lpstr>
      <vt:lpstr>Приготовление еды</vt:lpstr>
      <vt:lpstr>Работа в теплице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 : «Обучение социально-бытовым навыкам детей с ТМНР и РАС в рамках проекта «Я сам»</dc:title>
  <dc:creator>Windows</dc:creator>
  <cp:lastModifiedBy>Windows</cp:lastModifiedBy>
  <cp:revision>11</cp:revision>
  <dcterms:created xsi:type="dcterms:W3CDTF">2023-04-25T18:00:20Z</dcterms:created>
  <dcterms:modified xsi:type="dcterms:W3CDTF">2023-04-25T21:00:37Z</dcterms:modified>
</cp:coreProperties>
</file>