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фото к докладу\юнармейцы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СТОВАЯ\ПЕДСОВЕТ МОЙ\ПЕДСОВЕТООКТЯБРЬ\Капарова\dc5208ef-592a-46ce-a5e0-de7d5645f5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54461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снушка\Pictures\осен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480720" cy="56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СТОВАЯ\ЮНАРМИЯ\Присяга\IMG_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2888" cy="5160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СТОВАЯ\ЮНАРМИЯ\Присяга\IMG_6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2777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СТОВАЯ\ЮНАРМИЯ\Присяга\IMG_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820472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СТОВАЯ\ЮНАРМИЯ\Присяга\IMG_6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СТОВАЯ\ЮНАРМИЯ\Присяга\IMG_6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519763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тьяна\Desktop\фото к докладу\IMG-20200116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21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СТОВАЯ\ПЕДСОВЕТ МОЙ\ПЕДСОВЕТООКТЯБРЬ\Капарова\45b6055d-eda2-431f-a69a-338e3985b2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СТОВАЯ\ПЕДСОВЕТ МОЙ\ПЕДСОВЕТООКТЯБРЬ\Капарова\442e93db-b411-4ae5-b1cb-d5dc7389cc9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48883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2023-02-28T10:27:05Z</dcterms:created>
  <dcterms:modified xsi:type="dcterms:W3CDTF">2023-02-28T10:40:03Z</dcterms:modified>
</cp:coreProperties>
</file>