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134B68-1825-45DF-927A-3D0F0533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E1724C-463F-4F5F-98D9-AB2B57D50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5814E6-FA59-44BD-8CB1-A8CF58A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BD44D5-2C36-4D97-9C15-D15130F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CFC386-4597-417E-B375-F1D12B55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0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B1EDE-88EB-4FD5-8118-4B2C3F11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348D98-327C-4336-BF6E-E414CD5B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6BA04-0B5C-4ADB-88C3-9D337E75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D0D7E1-E2FD-49FA-8958-8187F6DF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A15FC8-96ED-4AD2-8907-CBF58CB7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5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A9893F-F2F4-4BE5-86FE-DF3F32C0C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CDEE2B-3D5B-4C67-8CA9-BB7878DDC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BD12C9-BE19-4AE6-A240-C06A089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EF472E-580F-4DB7-902A-446C145A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A9E471-ABBD-4E90-BF0D-2C78A01F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18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500943-9708-4C81-91C1-77A95AD0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E34CFC-C9F1-4A5A-B70A-4715724FF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BFBE8D-0AAC-4F48-BEB4-627869DF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74A3A4-6C74-4445-81CE-C2498E7C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FDF79A-0C1A-4083-B9FA-B906F4D2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6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8F1B3-F092-4B5D-802A-35258B1B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D7B8F5-5A63-470B-9D4B-98F69BBA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F1DAED-4A3A-4C85-B71B-59DEC1EB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4A0163-59AF-4EFD-AFA8-6DCF9F8E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FCF68C-4DD1-41E0-96BC-0FF68983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FF829C-904A-48D7-B35D-36D5BFA3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E3E9B1-F395-474F-9CD6-247CD53A1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5B9C33-14A9-4DC2-931E-E0B61AEF8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579E64-AA33-4276-A799-F360CB4F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71EE7B-69CB-46DE-9C44-185ECDE1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93DC7B-4F4F-49C9-A517-BB75D238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352A54-7B5A-4613-B4C3-6DB31784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81362E-A9AE-4FA0-A25D-EC8622EE9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A60000-A7CA-45D5-9963-81C93F026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391985D-7B03-4336-BECD-7852B14A9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A5836B-ABDA-4075-8456-12B1BC66F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67B6C92-108D-45E4-A42B-A82640B2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35C08EB-A120-40B2-BB55-DEBA2657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BB6309D-3915-4733-A001-05B5B15D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5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C1D84-73E8-4F46-9222-DBFA0293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5E24BD-B1E3-4DEB-BADB-95D5A6E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A6A390-F2E6-4D12-91B4-CDE2E411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09090E-D4CA-4641-A6FE-0259AC75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6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F4BFF1-E2ED-4B66-ADAE-DE527742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B19780E-3395-4C34-8D18-CE52538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30D274-5EA4-4077-8E4B-5A2FD908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097B3-0E26-4550-B4E3-17B1993B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BA1B34-76BF-470A-99F9-E4DDC1769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EF3948-3B87-462D-B7C1-8BECAD42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F897C6-FFBF-44BF-95F1-AADF593B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2BBD3D-A997-4FCB-9545-74FA824A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CB0C03A-E03E-4B44-85FB-78454CC2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9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0FF1C1-3C6B-4B93-8890-148D98B7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09351AA-F550-49E8-8EA4-636C4EBA9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133011E-7C2D-4988-BEE9-99FAFC7A6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00EB08-BF1B-4053-8C73-F9E530F5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0C76B4-6598-462E-A7C5-DB3A8742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AB423A-0B7D-4E57-99B2-595B2A14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5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C415D4-FC16-487C-A333-3C053F65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6919A-A165-4498-A488-966D69E2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B2C1FF-587D-4BDD-BF03-6AB124B04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2EB9-A0E1-495B-BAFB-EA9E3C2262A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3C42AE-9DA6-4D75-8DA2-30DC12EC0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E2D9D4-9DB1-4516-B6AC-1FD66DD7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C626-9E13-45C0-8D06-3D56BAD52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6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97BBFC13-171E-4DC5-BA81-AD142BABF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xmlns="" id="{E932C53B-BD20-4672-B0D5-4053DE6A6B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B0BC0E60-AE07-45EB-BDA7-BFE975AB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869" y="228600"/>
            <a:ext cx="4786182" cy="12618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5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Доклад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15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Пилюгина Анна Юрьевна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215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Учитель начальных классов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625E23-47B3-46AE-8381-229706D0860D}"/>
              </a:ext>
            </a:extLst>
          </p:cNvPr>
          <p:cNvSpPr txBox="1"/>
          <p:nvPr/>
        </p:nvSpPr>
        <p:spPr>
          <a:xfrm>
            <a:off x="55926" y="2428726"/>
            <a:ext cx="120801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элементарных математических представлений через сказку»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6729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D86BD6-ACD1-499F-B362-A8A47DA50F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80049" y="-858364"/>
            <a:ext cx="6431902" cy="85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C8ED24-A7AB-410B-9D62-971BD59CB6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5510" y="219538"/>
            <a:ext cx="8560979" cy="64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3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B7D4D7-82FD-458B-87EB-5B74E6CC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651" y="256651"/>
            <a:ext cx="6344698" cy="63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AB0623-BA6A-4C87-AC2C-E1C5426D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5" y="647078"/>
            <a:ext cx="6602429" cy="5563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9546D0-F181-42A0-A432-7761349AD960}"/>
              </a:ext>
            </a:extLst>
          </p:cNvPr>
          <p:cNvSpPr txBox="1"/>
          <p:nvPr/>
        </p:nvSpPr>
        <p:spPr>
          <a:xfrm>
            <a:off x="7152830" y="682094"/>
            <a:ext cx="555421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marR="848995" indent="215900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36195" marR="848995" indent="21590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сказка положительно влияет на развитие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математических способностей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195" marR="848995" indent="21590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комплексный подход при обучении детей математике с применением сказки дает высокие результаты;</a:t>
            </a:r>
          </a:p>
          <a:p>
            <a:pPr marL="36195" marR="848995" indent="21590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помощью фольклорных сказок дети легче устанавливают временные отношения, учатся порядковому и количественному счёту, определяют пространственное расположение предметов;</a:t>
            </a:r>
          </a:p>
          <a:p>
            <a:pPr marL="36195" marR="848995" indent="21590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сказки помогают запомнить простейшие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понятия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справа, слева, впереди, сзади, много, мало.  Воспитывают любознательность, развивают память, учат импровизации.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04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55D531-7848-4BA5-8B79-EC4C25DF67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0337" y="231891"/>
            <a:ext cx="9591325" cy="63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7A4DF7-6F79-4AA0-AE30-9DDB4F4CEA1D}"/>
              </a:ext>
            </a:extLst>
          </p:cNvPr>
          <p:cNvSpPr txBox="1"/>
          <p:nvPr/>
        </p:nvSpPr>
        <p:spPr>
          <a:xfrm>
            <a:off x="1654029" y="2828835"/>
            <a:ext cx="8883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0759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44BE6C4A-EB7B-4CDE-85A0-525302573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862" y="156746"/>
            <a:ext cx="5156276" cy="65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49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957E60A-C5F8-449A-8309-9C253A730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730" y="251670"/>
            <a:ext cx="7960311" cy="5329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78077A-E5D4-4E63-9600-7FF6C33732EA}"/>
              </a:ext>
            </a:extLst>
          </p:cNvPr>
          <p:cNvSpPr txBox="1"/>
          <p:nvPr/>
        </p:nvSpPr>
        <p:spPr>
          <a:xfrm>
            <a:off x="1594594" y="5698707"/>
            <a:ext cx="88005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речь идёт о детях ТМНР, то математику следует максимально связать с окружающей жизнью. А для ребёнка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– это его жизнь.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7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A8C579-55C0-49C6-BA60-2A7548BD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90"/>
          <a:stretch>
            <a:fillRect/>
          </a:stretch>
        </p:blipFill>
        <p:spPr>
          <a:xfrm>
            <a:off x="676252" y="256224"/>
            <a:ext cx="10839495" cy="63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D7F44B-1764-4366-9155-570FFDD6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32" y="215649"/>
            <a:ext cx="8568935" cy="64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1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02273B-138E-45FA-A5FF-59CC636D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420" y="165315"/>
            <a:ext cx="8703159" cy="65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EEE806-A799-481D-9303-589C910862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1703" y="94703"/>
            <a:ext cx="6668593" cy="66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CF7A2E-55A6-4161-947C-81E80877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58" y="223619"/>
            <a:ext cx="8547683" cy="64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7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563A2B-2C1D-4402-8538-91BAB5D404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8372" b="3256"/>
          <a:stretch>
            <a:fillRect/>
          </a:stretch>
        </p:blipFill>
        <p:spPr>
          <a:xfrm>
            <a:off x="1325744" y="270991"/>
            <a:ext cx="9540511" cy="63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14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</Words>
  <Application>Microsoft Office PowerPoint</Application>
  <PresentationFormat>Широкоэкранный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Philip Podolian</dc:creator>
  <cp:lastModifiedBy>Балкашина ЕЛ</cp:lastModifiedBy>
  <cp:revision>1</cp:revision>
  <dcterms:created xsi:type="dcterms:W3CDTF">2022-04-13T20:42:30Z</dcterms:created>
  <dcterms:modified xsi:type="dcterms:W3CDTF">2022-04-14T07:59:23Z</dcterms:modified>
</cp:coreProperties>
</file>