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1" r:id="rId2"/>
    <p:sldId id="258" r:id="rId3"/>
    <p:sldId id="259" r:id="rId4"/>
    <p:sldId id="260" r:id="rId5"/>
    <p:sldId id="263" r:id="rId6"/>
    <p:sldId id="262" r:id="rId7"/>
    <p:sldId id="264" r:id="rId8"/>
    <p:sldId id="265" r:id="rId9"/>
    <p:sldId id="267" r:id="rId10"/>
    <p:sldId id="266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0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0EB2-7163-4868-A3DD-D4AE4FC0CADB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9C0E99-DBC4-4A01-B133-AA640F6A57B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0EB2-7163-4868-A3DD-D4AE4FC0CADB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C0E99-DBC4-4A01-B133-AA640F6A57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0EB2-7163-4868-A3DD-D4AE4FC0CADB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C0E99-DBC4-4A01-B133-AA640F6A57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23B0EB2-7163-4868-A3DD-D4AE4FC0CADB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E9C0E99-DBC4-4A01-B133-AA640F6A57B3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0EB2-7163-4868-A3DD-D4AE4FC0CADB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C0E99-DBC4-4A01-B133-AA640F6A57B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0EB2-7163-4868-A3DD-D4AE4FC0CADB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C0E99-DBC4-4A01-B133-AA640F6A57B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C0E99-DBC4-4A01-B133-AA640F6A57B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0EB2-7163-4868-A3DD-D4AE4FC0CADB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0EB2-7163-4868-A3DD-D4AE4FC0CADB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C0E99-DBC4-4A01-B133-AA640F6A57B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0EB2-7163-4868-A3DD-D4AE4FC0CADB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C0E99-DBC4-4A01-B133-AA640F6A57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23B0EB2-7163-4868-A3DD-D4AE4FC0CADB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E9C0E99-DBC4-4A01-B133-AA640F6A57B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0EB2-7163-4868-A3DD-D4AE4FC0CADB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9C0E99-DBC4-4A01-B133-AA640F6A57B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23B0EB2-7163-4868-A3DD-D4AE4FC0CADB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E9C0E99-DBC4-4A01-B133-AA640F6A57B3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ПРОЕКТ</a:t>
            </a:r>
            <a:br>
              <a:rPr lang="ru-RU" sz="28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«Изготовление макета автомата для строевой подготовки юнармейцев</a:t>
            </a: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»</a:t>
            </a:r>
          </a:p>
          <a:p>
            <a:pPr marL="0" indent="0" algn="ctr">
              <a:buNone/>
            </a:pPr>
            <a:endParaRPr lang="ru-RU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r">
              <a:buNone/>
            </a:pP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Подготовил: учитель</a:t>
            </a:r>
          </a:p>
          <a:p>
            <a:pPr marL="0" indent="0" algn="r">
              <a:buNone/>
            </a:pP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Капралов А.Н.</a:t>
            </a:r>
          </a:p>
          <a:p>
            <a:pPr marL="0" indent="0" algn="ctr">
              <a:buNone/>
            </a:pPr>
            <a:endParaRPr lang="ru-RU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endParaRPr lang="ru-RU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endParaRPr lang="ru-RU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>
              <a:spcBef>
                <a:spcPts val="0"/>
              </a:spcBef>
            </a:pPr>
            <a:r>
              <a:rPr lang="ru-RU" sz="2000" b="1" spc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Государственное казенное образовательное учреждение</a:t>
            </a:r>
            <a:br>
              <a:rPr lang="ru-RU" sz="2000" b="1" spc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</a:br>
            <a:r>
              <a:rPr lang="ru-RU" sz="2000" b="1" spc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школа-интернат № 2 г. Сочи </a:t>
            </a:r>
            <a:r>
              <a:rPr lang="ru-RU" sz="2000" b="1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b="1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</a:br>
            <a:r>
              <a:rPr lang="ru-RU" sz="2000" b="1" spc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b="1" spc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936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4624"/>
            <a:ext cx="3944542" cy="6462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7166"/>
            <a:ext cx="3489237" cy="6410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117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10" y="116632"/>
            <a:ext cx="4032448" cy="5408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158" y="1639092"/>
            <a:ext cx="4726727" cy="4927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6989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8640"/>
            <a:ext cx="3960440" cy="6273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7357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402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Образовательная: обеспечить усвоение учащимися знаний об основных видах и назначении стрелкового оружия; </a:t>
            </a:r>
          </a:p>
          <a:p>
            <a:r>
              <a:rPr lang="ru-RU" dirty="0" smtClean="0"/>
              <a:t>Воспитательная: воспитать патриотическое отношение к вооружённым силам РФ;</a:t>
            </a:r>
          </a:p>
          <a:p>
            <a:r>
              <a:rPr lang="ru-RU" dirty="0" smtClean="0"/>
              <a:t>Развивающая: развивать у школьников умение выделять главное, научить самоконтролю, применению знаний на практике. Содействовать развитию у учащихся личностных качеств, целеустремлённости, ответственности и собранности.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1062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Ознакомить учащихся с наиболее распространёнными и перспективными технологиями обработки древесины;</a:t>
            </a:r>
          </a:p>
          <a:p>
            <a:r>
              <a:rPr lang="ru-RU" dirty="0" smtClean="0"/>
              <a:t>Развивать самостоятельность и способность решать творческие задачи;</a:t>
            </a:r>
          </a:p>
          <a:p>
            <a:r>
              <a:rPr lang="ru-RU" dirty="0" smtClean="0"/>
              <a:t>Воспитывать трудолюбие, честность и порядочность, формировать активную жизненную позицию.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613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2060848"/>
            <a:ext cx="8147248" cy="4035152"/>
          </a:xfrm>
        </p:spPr>
        <p:txBody>
          <a:bodyPr/>
          <a:lstStyle/>
          <a:p>
            <a:r>
              <a:rPr lang="ru-RU" dirty="0" smtClean="0"/>
              <a:t> определение потребностей и краткая формулировка задачи;</a:t>
            </a:r>
          </a:p>
          <a:p>
            <a:r>
              <a:rPr lang="ru-RU" dirty="0" smtClean="0"/>
              <a:t> выработка первоначальных идей;</a:t>
            </a:r>
          </a:p>
          <a:p>
            <a:r>
              <a:rPr lang="ru-RU" dirty="0" smtClean="0"/>
              <a:t> проработка лучшей идеи;</a:t>
            </a:r>
          </a:p>
          <a:p>
            <a:r>
              <a:rPr lang="ru-RU" dirty="0" smtClean="0"/>
              <a:t> планирование и изготовление изделия;</a:t>
            </a:r>
          </a:p>
          <a:p>
            <a:r>
              <a:rPr lang="ru-RU" dirty="0" smtClean="0"/>
              <a:t> испытание и оценка изделия.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908720"/>
            <a:ext cx="8363272" cy="1080120"/>
          </a:xfrm>
        </p:spPr>
        <p:txBody>
          <a:bodyPr>
            <a:normAutofit fontScale="90000"/>
          </a:bodyPr>
          <a:lstStyle/>
          <a:p>
            <a:pPr marL="274320" indent="-274320">
              <a:spcBef>
                <a:spcPts val="600"/>
              </a:spcBef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dirty="0">
                <a:effectLst/>
                <a:latin typeface="Times New Roman" pitchFamily="18" charset="0"/>
                <a:cs typeface="Times New Roman" pitchFamily="18" charset="0"/>
              </a:rPr>
              <a:t>В любом проекте принято выделять пять основных компонентов: </a:t>
            </a:r>
            <a:br>
              <a:rPr lang="ru-RU" sz="3600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600" b="1" i="1" spc="0" dirty="0">
              <a:ln>
                <a:noFill/>
              </a:ln>
              <a:solidFill>
                <a:prstClr val="white"/>
              </a:solidFill>
              <a:effectLst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783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52400"/>
            <a:ext cx="7931224" cy="3962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476672"/>
            <a:ext cx="4032448" cy="5619328"/>
          </a:xfrm>
        </p:spPr>
        <p:txBody>
          <a:bodyPr>
            <a:noAutofit/>
          </a:bodyPr>
          <a:lstStyle/>
          <a:p>
            <a:pPr algn="just"/>
            <a:r>
              <a:rPr lang="ru-RU" sz="2000" dirty="0"/>
              <a:t>Важнейшей особенностью этой методики является её нелинейность. Чтобы прийти к лучшему варианту решения задачи, иногда приходится несколько раз возвращаться к тому или иному компоненту. Поэтому они могут сочетаться в любой последовательности. Например, уже на этапе изготовления изделия выясняется, что выбранная технология не позволяет получить изделие нужного качества. Тогда учащиеся возвращаются к компонентам «выработка первоначальных идей» или «проработка лучшей идеи» и анализируют заново.</a:t>
            </a:r>
          </a:p>
          <a:p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02944"/>
            <a:ext cx="4516800" cy="602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4015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	Выбор древесного материала.</a:t>
            </a:r>
          </a:p>
          <a:p>
            <a:r>
              <a:rPr lang="ru-RU" dirty="0"/>
              <a:t>2.	Поперечное  пиление заготовок с припуском.</a:t>
            </a:r>
          </a:p>
          <a:p>
            <a:r>
              <a:rPr lang="ru-RU" dirty="0"/>
              <a:t>3.	Строгание заготовок.</a:t>
            </a:r>
          </a:p>
          <a:p>
            <a:r>
              <a:rPr lang="ru-RU" dirty="0"/>
              <a:t>4.	Разметка по шаблону.</a:t>
            </a:r>
          </a:p>
          <a:p>
            <a:r>
              <a:rPr lang="ru-RU" dirty="0"/>
              <a:t>5.	Выпиливание.</a:t>
            </a:r>
          </a:p>
          <a:p>
            <a:r>
              <a:rPr lang="ru-RU" dirty="0"/>
              <a:t>6.	Отделка изделия.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работы: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7279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05611"/>
            <a:ext cx="7018157" cy="4969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3627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8640"/>
            <a:ext cx="4752528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5784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2656"/>
            <a:ext cx="5404564" cy="6134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46830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68</TotalTime>
  <Words>215</Words>
  <Application>Microsoft Office PowerPoint</Application>
  <PresentationFormat>Экран (4:3)</PresentationFormat>
  <Paragraphs>30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 Black</vt:lpstr>
      <vt:lpstr>Constantia</vt:lpstr>
      <vt:lpstr>Tahoma</vt:lpstr>
      <vt:lpstr>Times New Roman</vt:lpstr>
      <vt:lpstr>Wingdings 2</vt:lpstr>
      <vt:lpstr>Бумажная</vt:lpstr>
      <vt:lpstr>Государственное казенное образовательное учреждение школа-интернат № 2 г. Сочи   </vt:lpstr>
      <vt:lpstr>Цели:</vt:lpstr>
      <vt:lpstr>Задачи</vt:lpstr>
      <vt:lpstr>  В любом проекте принято выделять пять основных компонентов:  </vt:lpstr>
      <vt:lpstr>Презентация PowerPoint</vt:lpstr>
      <vt:lpstr>Этапы работы: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«Изготовление макета автомата для строевой подготовки юнармейцев»</dc:title>
  <dc:creator>Капраплова ЛА</dc:creator>
  <cp:lastModifiedBy>Балкашина ЕЛ</cp:lastModifiedBy>
  <cp:revision>8</cp:revision>
  <dcterms:created xsi:type="dcterms:W3CDTF">2025-02-25T10:58:13Z</dcterms:created>
  <dcterms:modified xsi:type="dcterms:W3CDTF">2025-03-04T05:23:40Z</dcterms:modified>
</cp:coreProperties>
</file>