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9CCD2F-480A-4AC7-B438-AA7535CCF7C7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E319EF2-0841-4389-9391-9615052488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212636" cy="352839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Государственное казенное образовательное учреждение</a:t>
            </a:r>
            <a:b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школа-интернат № 2 г. Сочи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5400" dirty="0" smtClean="0"/>
              <a:t>Практико-ориентированный </a:t>
            </a:r>
            <a:r>
              <a:rPr lang="ru-RU" sz="5400" dirty="0" smtClean="0"/>
              <a:t>проект (</a:t>
            </a:r>
            <a:r>
              <a:rPr lang="ru-RU" sz="5400" dirty="0" err="1" smtClean="0"/>
              <a:t>юнармия</a:t>
            </a:r>
            <a:r>
              <a:rPr lang="ru-RU" sz="5400" dirty="0" smtClean="0"/>
              <a:t>)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653136"/>
            <a:ext cx="5193364" cy="7200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учитель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Капралова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Л.А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4" y="1340768"/>
            <a:ext cx="82682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1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72763" cy="41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3685456" cy="616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5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Капраплова ЛА\Pictures\WhatsApp Image 2025-02-24 at 10.14.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9600"/>
            <a:ext cx="48958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132857"/>
            <a:ext cx="6278680" cy="20510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за внимание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6912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патриотическое просвещение, развитие лидерских качеств, улучшение физической формы учащихся.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428999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школе-интернате  формирование у участников глубокого уважения и любви к Родине.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588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Тип проекта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прикладной (практико-ориентированный), имеющий конкретные сроки – это празднование 80-тилетия Победы в ВОВ. </a:t>
            </a:r>
          </a:p>
        </p:txBody>
      </p:sp>
    </p:spTree>
    <p:extLst>
      <p:ext uri="{BB962C8B-B14F-4D97-AF65-F5344CB8AC3E}">
        <p14:creationId xmlns:p14="http://schemas.microsoft.com/office/powerpoint/2010/main" val="22891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Весь проект мы делим на 3 этапа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844825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1.Чертежи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автомата, эскиз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автомата</a:t>
            </a: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2.Изготовление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макета автомата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3.Строевая подготовка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использованием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автоматов</a:t>
            </a:r>
          </a:p>
        </p:txBody>
      </p:sp>
    </p:spTree>
    <p:extLst>
      <p:ext uri="{BB962C8B-B14F-4D97-AF65-F5344CB8AC3E}">
        <p14:creationId xmlns:p14="http://schemas.microsoft.com/office/powerpoint/2010/main" val="12752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9"/>
            <a:ext cx="5670376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Конечные результаты</a:t>
            </a:r>
            <a:endPara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Показательные выступления юнармейцев на линейке 20 февраля в рамках месячника военно-патриотического воспитания.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Показательные выступления юнармейцев на школьном параде Победы к 80 </a:t>
            </a:r>
            <a:r>
              <a:rPr lang="ru-RU" sz="2800" dirty="0" err="1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летию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Победы в ВОВ.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7056784" cy="4512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Поставленные задачи</a:t>
            </a:r>
            <a:endPara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44196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Проект изготовление макета автомата для показательных выступлений строевой подготовки представляет собой групповое мероприятие по развитию учащихся школы, направленное на развитие военно-патриотического мышления, любви к Родине и воспитание у юнармейцев навыков дисциплины. 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9"/>
            <a:ext cx="7344816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effectLst/>
                <a:latin typeface="Times New Roman"/>
                <a:ea typeface="Calibri"/>
                <a:cs typeface="Times New Roman"/>
              </a:rPr>
              <a:t>Польза данного проекта</a:t>
            </a:r>
            <a:endParaRPr lang="ru-RU" sz="28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	Это последовательность согласованных действий в команде. Терпимость. Достижение успешного результата каждым участником проекта. Заинтересованность каждого юнармейца в конечном результате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Удовлетворённость в достижении результата.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8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223963"/>
            <a:ext cx="833437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4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450"/>
            <a:ext cx="456565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119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Black</vt:lpstr>
      <vt:lpstr>Calibri</vt:lpstr>
      <vt:lpstr>Times New Roman</vt:lpstr>
      <vt:lpstr>Trebuchet MS</vt:lpstr>
      <vt:lpstr>Wingdings</vt:lpstr>
      <vt:lpstr>Wingdings 2</vt:lpstr>
      <vt:lpstr>Изящная</vt:lpstr>
      <vt:lpstr>Государственное казенное образовательное учреждение школа-интернат № 2 г. Сочи   Практико-ориентированный проект (юнармия)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 проект (юнармия)</dc:title>
  <dc:creator>Капраплова ЛА</dc:creator>
  <cp:lastModifiedBy>Балкашина ЕЛ</cp:lastModifiedBy>
  <cp:revision>10</cp:revision>
  <dcterms:created xsi:type="dcterms:W3CDTF">2025-02-25T08:39:51Z</dcterms:created>
  <dcterms:modified xsi:type="dcterms:W3CDTF">2025-03-04T05:27:20Z</dcterms:modified>
</cp:coreProperties>
</file>