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-974" y="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C6036E3-D422-4215-8AE9-1507CC6DF5F9}" type="datetimeFigureOut">
              <a:rPr lang="ru-RU" smtClean="0"/>
              <a:pPr/>
              <a:t>28.02.2023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86221B-3E9F-441E-8F70-A59607C6F5A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0E28CB33-08DB-3B40-FA05-9CBC19E5F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0960" y="395783"/>
            <a:ext cx="9144000" cy="1160979"/>
          </a:xfrm>
        </p:spPr>
        <p:txBody>
          <a:bodyPr>
            <a:no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казенное общеобразовательное учреждение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Краснодарского края специальная (коррекционная) школа-интернат № 2 г. Сочи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(ГКОУ школа-интернат № 2 г. Сочи)</a:t>
            </a:r>
          </a:p>
          <a:p>
            <a:pPr algn="ctr"/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706880" y="1737360"/>
            <a:ext cx="90932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Применение социально-педагогических принципов в воспитании нравственных качеств обучающихся с умственной отсталостью</a:t>
            </a:r>
            <a:r>
              <a:rPr lang="ru-RU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endParaRPr lang="ru-RU" sz="3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Подготовила:   </a:t>
            </a:r>
          </a:p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</a:t>
            </a:r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Иванова Н. Б.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9719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32E3F03-9DDB-C889-62F8-FA7548796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880" y="578485"/>
            <a:ext cx="10515600" cy="5811838"/>
          </a:xfrm>
        </p:spPr>
        <p:txBody>
          <a:bodyPr/>
          <a:lstStyle/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Нравственное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воспитание составляет одну из важнейших задач при формировании личности. Это в одинаковой мере относится как к детям с нормальным психическом развитием, так и к детям с отклонениями в развитии. По мнению К. Д. Ушинского «нравственное воспитание составляет главную задачу воспитания, гораздо больше важную, чем развитие ума, укладывание головы знаниями».</a:t>
            </a:r>
          </a:p>
          <a:p>
            <a:pPr marL="0" indent="0" algn="just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8111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5ECEF37-6110-9462-33A4-48171B942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7880" y="720725"/>
            <a:ext cx="10515600" cy="58118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Главнейшей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задачей в воспитании детей  с нарушениями интеллектуального развития является подготовка таких детей к самостоятельной жизни. Нормально развивающийся ребенок многие социально  значимые навыки и умения усваивает спонтанно, без специального обучения. </a:t>
            </a:r>
          </a:p>
        </p:txBody>
      </p:sp>
    </p:spTree>
    <p:extLst>
      <p:ext uri="{BB962C8B-B14F-4D97-AF65-F5344CB8AC3E}">
        <p14:creationId xmlns="" xmlns:p14="http://schemas.microsoft.com/office/powerpoint/2010/main" val="287501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CD8346-1E4C-69AA-D275-4A0A7E891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68719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Социально-педагогические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принципы в воспитании нравственных качеств обучающихся с умственной отсталостью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5A16955-4A8E-D53B-C77F-3149B1621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4153"/>
            <a:ext cx="10515600" cy="3772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Основными специфическими принципами социальной педагогики являются: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целостность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природосообразность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гуманизм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культуросообразность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1327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F3624AF-2610-BF7A-4FBB-A8FC39B74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680" y="670560"/>
            <a:ext cx="10515600" cy="6430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целостности </a:t>
            </a:r>
          </a:p>
          <a:p>
            <a:pPr marL="0" indent="0" algn="just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отражает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связь социального воспитания с другими факторами, определяющими развитие ребенка. Он дает обоснование процессу гармоничного развития человека как существа биосоциального и экзистенциального. Принцип целостности в социальной педагогике означает достижение единства всех условий, обеспечивающих эффективность социального развития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личности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575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993A8BC-5184-2E91-B818-3094C81CE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39"/>
            <a:ext cx="10515600" cy="55267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природосообразности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Суть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принципа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природосообразности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заключается в обосновании выбора естественного пути развития человека. Объектом любых воспитательных отношений и педагогических процессов должен стать человек (ребенок) с его конкретными индивидуальными особенностями развития. Природа ребенка, состояние его здоровья, физиологический, физический, психический и социальный статус становятся главными определяющими при организации педагогических мероприятий.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766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37E983B-1814-A543-F7B6-440EE26C3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400" y="670560"/>
            <a:ext cx="10515600" cy="57502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гуманизма</a:t>
            </a:r>
          </a:p>
          <a:p>
            <a:pPr marL="0" indent="0" algn="just">
              <a:buNone/>
            </a:pPr>
            <a:endParaRPr lang="ru-RU" sz="29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является инвариантным компонентом отношения человека к другим людям, к обществу на всех исторических этапах развития цивилизации.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Гуманизм — это исторически изменяющаяся система взглядов, признающая самоценность человека как личности, его право на свободное развитие, проявление своих способностей. Принцип гуманизма имеет прочное существование в истории человечества и лежит в основе формирования социально-педагогической деятельности в устойчивые формы социализирующей практики, в основе которой — признание человека высшей целью и смыслом существования общества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4616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5840" y="1026160"/>
            <a:ext cx="1009904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3600" b="1" dirty="0" err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культуросообразности</a:t>
            </a: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предполагает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максимальное использование культуры той среды, в которой происходит педагогический процесс.</a:t>
            </a: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5171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B55CF7B-533A-ADA9-0301-EE0414E57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0"/>
            <a:ext cx="10515600" cy="563243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Социально-педагогическая деятельность, направленная на воспитание детей с умственной отсталостью, осуществляется прежде всего для успешной социальной адаптации ребенка, т. е. для того, чтобы ребенок мог освоить нормы, ценности, правила жизнедеятельности и взаимоотношений в обществе в соответствии с его социокультурными, этнокультурными особенностями. </a:t>
            </a:r>
          </a:p>
        </p:txBody>
      </p:sp>
    </p:spTree>
    <p:extLst>
      <p:ext uri="{BB962C8B-B14F-4D97-AF65-F5344CB8AC3E}">
        <p14:creationId xmlns="" xmlns:p14="http://schemas.microsoft.com/office/powerpoint/2010/main" val="38453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406</Words>
  <Application>Microsoft Office PowerPoint</Application>
  <PresentationFormat>Произвольный</PresentationFormat>
  <Paragraphs>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Поток</vt:lpstr>
      <vt:lpstr>Слайд 1</vt:lpstr>
      <vt:lpstr>Слайд 2</vt:lpstr>
      <vt:lpstr>Слайд 3</vt:lpstr>
      <vt:lpstr>Социально-педагогические принципы в воспитании нравственных качеств обучающихся с умственной отсталостью</vt:lpstr>
      <vt:lpstr>Слайд 5</vt:lpstr>
      <vt:lpstr>Слайд 6</vt:lpstr>
      <vt:lpstr>Слайд 7</vt:lpstr>
      <vt:lpstr>Слайд 8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«Применение социально-педагогических принципов в воспитании нравственных качеств обучающихся с умственной отсталостью»</dc:title>
  <dc:creator>Иванова Н.Б.</dc:creator>
  <cp:lastModifiedBy>Фотостудия</cp:lastModifiedBy>
  <cp:revision>7</cp:revision>
  <dcterms:created xsi:type="dcterms:W3CDTF">2023-02-28T04:17:31Z</dcterms:created>
  <dcterms:modified xsi:type="dcterms:W3CDTF">2023-02-28T12:23:45Z</dcterms:modified>
</cp:coreProperties>
</file>