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1906" y="581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989F3-B742-533B-84C4-DFAECB684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CF8947-CCE2-2D2B-DAE6-C8F61BD68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87C906-9F37-EBE1-605E-6872B19D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880CC9-5B57-5CAF-9AC3-65F6D3DC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D49F4E-72A3-2902-581C-9FE48BCBD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441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EF719B-A22F-FB53-7568-601DFBD51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D565C76-DAAD-F1BD-5973-70F4DD6B91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3A4B50-486A-9172-FC18-94DBE5E1C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C5C193-37FD-7A4C-83BA-E734C433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B6E0F7-606B-7E96-5524-FE196F1EA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671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8CFF17-0CAB-9126-8D5E-02041E1655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B03174-7EF5-BEC3-9CFD-CD9A8DB94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DF8B2-5679-4B2C-50F7-38634D5F7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8794D0-7057-C179-513D-26785616E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9FE456-AE9B-0800-BE49-D6BE94E1B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2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00B4F-7F8D-9D26-371D-07D27EDBE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BC3D0B-6E4B-E0B8-185E-0A52DDDAA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AE2E6F-8A79-225D-4698-2E85E6ED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76428-F819-14C0-152F-F67A6039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D85F03-2474-1FFA-A0B1-25A03075E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315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0140C8-3484-7EAA-DA35-15E48AF06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B654C7-4AF0-E2BE-6BCF-2D9B1A53D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72EBFC-9316-250F-9A43-2284B541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D6FBAC-24C2-F7E8-D7CE-92430C089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85EA46-319F-7F5F-53ED-FFAAE81F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481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B50EBD-BC3E-8D46-34EF-5A10F4C36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E65D76-6F73-CEF9-4EDD-2C2E1A489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E618EA-3F3F-4315-CEED-D783BCEB8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45001F-0FD4-81A7-21F4-2B37BE192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1AC05B-69FA-E97B-447F-0EC54513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E91F48-8877-7437-4B1D-91334BCF4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672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85DB3-4276-3CD0-6392-4D07DB57D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308115-0C53-36CF-34C5-AB074C6C6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D75516-0B41-E566-CF43-54181754A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FB452A9-3687-032D-5DA6-8CE560DCE4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E3D4CA-3219-65DD-7FE2-A40B17AB58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6BADAA6-04A1-DAA5-FB10-C802D6C04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CBD5FE-4299-C01B-EF52-0C9C898C8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F3007E-7A34-5B06-2C29-0477C73DE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64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609DC3-6A1D-4092-7E77-94A40CF90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E0110FE-7BBF-0F22-6093-8B69C9E51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857EA2D-BB3A-698C-99AA-2F90AC1CA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1B348D-545C-B4B5-7C52-4A7497E3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5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EED2ED-487C-6954-9172-BB8DB02F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334F56-6A30-096C-A9D8-76A5EEF13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3383E9-7211-693D-3272-BC4F6D9F9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765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3379F-E9C2-F076-6A7B-6EECFF3F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DC5DB5-9B64-8343-B61D-D719531D2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3FF10A-4D37-B27C-6154-BE4A2D5048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563112-7DA2-C101-6697-3E012F2CC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DE610E-BDF1-1B9F-1478-75231C7F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B25C68-2AE7-79BC-93B7-9E291738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341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AC001-25EA-19A0-7977-2B7AFC3AF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C836D0-AA4F-D94B-1167-E79FCC0298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EEF639-8BB7-CD25-3D3E-2373AA531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09FF36-8F65-0962-F468-696B24B14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8A8156-BD01-8969-0E20-4D6D1FED0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102A80-ECF6-BCB2-4BAB-AD8868179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059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A942D-F5F0-FBD7-E91A-A8FA66837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D1FFBB-FC36-78D7-3132-657F11C92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2C16B1-34AE-CBF7-A2FD-8D0606B6C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B046B6-29F1-0BB4-3EC5-76D9EB5CF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616577-7B6B-0134-B77E-5269524CD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253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3A7A7F-3CF6-64B1-41A9-552E21137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0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83632" y="2708920"/>
            <a:ext cx="9408368" cy="1620392"/>
          </a:xfrm>
        </p:spPr>
        <p:txBody>
          <a:bodyPr>
            <a:noAutofit/>
          </a:bodyPr>
          <a:lstStyle/>
          <a:p>
            <a:r>
              <a:rPr lang="ru-RU" sz="48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Музыкотерапевтический подход</a:t>
            </a:r>
            <a:br>
              <a:rPr lang="ru-RU" sz="48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ru-RU" sz="48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в работе с детьми с нарушением интеллекта на уроках музыки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27848" y="5279267"/>
            <a:ext cx="5431156" cy="37372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>
                <a:latin typeface="+mj-lt"/>
                <a:cs typeface="Arial" panose="020B0604020202020204" pitchFamily="34" charset="0"/>
              </a:rPr>
              <a:t>Автор: Мельник И.И., учитель музыки </a:t>
            </a:r>
          </a:p>
          <a:p>
            <a:endParaRPr lang="ru-RU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86A830-96D6-4E55-AA00-95E0E7B991DB}"/>
              </a:ext>
            </a:extLst>
          </p:cNvPr>
          <p:cNvSpPr txBox="1"/>
          <p:nvPr/>
        </p:nvSpPr>
        <p:spPr>
          <a:xfrm>
            <a:off x="2423592" y="620688"/>
            <a:ext cx="97684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+mj-lt"/>
                <a:cs typeface="Arial" panose="020B0604020202020204" pitchFamily="34" charset="0"/>
              </a:rPr>
              <a:t>Государственное казенное общеобразовательное учреждение Краснодарского края специальная (коррекционная) школа-интернат</a:t>
            </a:r>
            <a:br>
              <a:rPr lang="ru-RU" sz="2400" dirty="0">
                <a:latin typeface="+mj-lt"/>
                <a:cs typeface="Arial" panose="020B0604020202020204" pitchFamily="34" charset="0"/>
              </a:rPr>
            </a:br>
            <a:r>
              <a:rPr lang="ru-RU" sz="2400" dirty="0">
                <a:latin typeface="+mj-lt"/>
                <a:cs typeface="Arial" panose="020B0604020202020204" pitchFamily="34" charset="0"/>
              </a:rPr>
              <a:t>№ 2 г. Сочи  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A96C4D-B6A4-EDFC-F3E9-8AF5AC382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0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5680" y="260648"/>
            <a:ext cx="7498080" cy="1648774"/>
          </a:xfrm>
        </p:spPr>
        <p:txBody>
          <a:bodyPr>
            <a:normAutofit/>
          </a:bodyPr>
          <a:lstStyle/>
          <a:p>
            <a:pPr algn="ctr"/>
            <a:r>
              <a:rPr lang="ru-RU" sz="43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НАУЧНОЕ ОБОСНОВАНИЕ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59608" y="2500306"/>
            <a:ext cx="8753016" cy="1648774"/>
          </a:xfrm>
        </p:spPr>
        <p:txBody>
          <a:bodyPr>
            <a:noAutofit/>
          </a:bodyPr>
          <a:lstStyle/>
          <a:p>
            <a:pPr lvl="0"/>
            <a:r>
              <a:rPr lang="ru-RU" sz="3200" dirty="0">
                <a:latin typeface="+mj-lt"/>
              </a:rPr>
              <a:t>Музыка снижает кортизол, нормализует пульс</a:t>
            </a:r>
          </a:p>
          <a:p>
            <a:pPr lvl="0"/>
            <a:r>
              <a:rPr lang="ru-RU" sz="3200" dirty="0">
                <a:latin typeface="+mj-lt"/>
              </a:rPr>
              <a:t>Задействует лимбическую систему</a:t>
            </a:r>
          </a:p>
          <a:p>
            <a:pPr lvl="0"/>
            <a:r>
              <a:rPr lang="ru-RU" sz="3200" dirty="0">
                <a:latin typeface="+mj-lt"/>
              </a:rPr>
              <a:t>ВОЗ: искусство способствует здоровью</a:t>
            </a:r>
          </a:p>
        </p:txBody>
      </p:sp>
      <p:pic>
        <p:nvPicPr>
          <p:cNvPr id="8" name="Рисунок 7" descr="Изображение выглядит как иллюстрация, рисунок, одежда, мультфильм">
            <a:extLst>
              <a:ext uri="{FF2B5EF4-FFF2-40B4-BE49-F238E27FC236}">
                <a16:creationId xmlns:a16="http://schemas.microsoft.com/office/drawing/2014/main" id="{1B75714C-209D-7C28-4B94-7B73DF162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832" y="4107329"/>
            <a:ext cx="4279404" cy="28529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F34BC4-DE68-D274-3402-23D66DCED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0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7648" y="620688"/>
            <a:ext cx="7498080" cy="1021222"/>
          </a:xfrm>
        </p:spPr>
        <p:txBody>
          <a:bodyPr>
            <a:normAutofit/>
          </a:bodyPr>
          <a:lstStyle/>
          <a:p>
            <a:pPr algn="ctr"/>
            <a:r>
              <a:rPr lang="ru-RU" sz="43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ВЫВОДЫ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71664" y="2132856"/>
            <a:ext cx="9000999" cy="1717932"/>
          </a:xfrm>
        </p:spPr>
        <p:txBody>
          <a:bodyPr>
            <a:noAutofit/>
          </a:bodyPr>
          <a:lstStyle/>
          <a:p>
            <a:pPr lvl="0"/>
            <a:r>
              <a:rPr lang="ru-RU" sz="3200" dirty="0"/>
              <a:t>Музыка помогает учить без перегрузки</a:t>
            </a:r>
          </a:p>
          <a:p>
            <a:pPr lvl="0"/>
            <a:r>
              <a:rPr lang="ru-RU" sz="3200" dirty="0"/>
              <a:t>Повышает мотивацию, снижает тревожность</a:t>
            </a:r>
          </a:p>
          <a:p>
            <a:r>
              <a:rPr lang="ru-RU" sz="3200" dirty="0"/>
              <a:t>Формирует положительное отношение</a:t>
            </a:r>
            <a:br>
              <a:rPr lang="ru-RU" sz="3200" dirty="0"/>
            </a:br>
            <a:r>
              <a:rPr lang="ru-RU" sz="3200" dirty="0"/>
              <a:t>к учебе и школе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FB80E8-7AB1-6415-2F73-8B3445453C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11" y="3740838"/>
            <a:ext cx="4711452" cy="314096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CF840-80D4-3EE6-B304-0F12A16E8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0EC9CF-94FF-FD6D-8F81-401D1958C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0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2ACC4-24B6-CC22-B66C-129C410D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7688" y="2780928"/>
            <a:ext cx="7498080" cy="1021222"/>
          </a:xfrm>
        </p:spPr>
        <p:txBody>
          <a:bodyPr>
            <a:normAutofit/>
          </a:bodyPr>
          <a:lstStyle/>
          <a:p>
            <a:pPr algn="ctr"/>
            <a:r>
              <a:rPr lang="ru-RU" sz="43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СПАСИБО ЗА ВНИМАНИЕ!</a:t>
            </a:r>
          </a:p>
        </p:txBody>
      </p:sp>
      <p:pic>
        <p:nvPicPr>
          <p:cNvPr id="8" name="Рисунок 7" descr="Изображение выглядит как одежда, человек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F50DDE-621B-3FF5-FC6B-D6B56B2A9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832" y="3842414"/>
            <a:ext cx="4567436" cy="304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88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832C3B-DEAF-D448-CB05-DE0AAB25E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0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5680" y="269776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43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АКТУАЛЬНОСТЬ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7688" y="1628800"/>
            <a:ext cx="8424936" cy="2304256"/>
          </a:xfrm>
        </p:spPr>
        <p:txBody>
          <a:bodyPr>
            <a:noAutofit/>
          </a:bodyPr>
          <a:lstStyle/>
          <a:p>
            <a:pPr lvl="0"/>
            <a:r>
              <a:rPr lang="ru-RU" sz="3200" dirty="0">
                <a:latin typeface="+mj-lt"/>
                <a:cs typeface="Arial" panose="020B0604020202020204" pitchFamily="34" charset="0"/>
              </a:rPr>
              <a:t>ФГОС ОВЗ: здоровье — приоритет</a:t>
            </a:r>
          </a:p>
          <a:p>
            <a:pPr lvl="0"/>
            <a:r>
              <a:rPr lang="ru-RU" sz="3200" dirty="0">
                <a:latin typeface="+mj-lt"/>
                <a:cs typeface="Arial" panose="020B0604020202020204" pitchFamily="34" charset="0"/>
              </a:rPr>
              <a:t>Концепция образования до 2030 года</a:t>
            </a:r>
          </a:p>
          <a:p>
            <a:pPr lvl="0"/>
            <a:r>
              <a:rPr lang="ru-RU" sz="3200" dirty="0">
                <a:latin typeface="+mj-lt"/>
                <a:cs typeface="Arial" panose="020B0604020202020204" pitchFamily="34" charset="0"/>
              </a:rPr>
              <a:t>ВОЗ: школа должна укреплять здоровье</a:t>
            </a:r>
          </a:p>
          <a:p>
            <a:pPr lvl="0"/>
            <a:r>
              <a:rPr lang="ru-RU" sz="3200" dirty="0">
                <a:latin typeface="+mj-lt"/>
                <a:cs typeface="Arial" panose="020B0604020202020204" pitchFamily="34" charset="0"/>
              </a:rPr>
              <a:t>Музыка доказано снижает стресс</a:t>
            </a:r>
          </a:p>
        </p:txBody>
      </p:sp>
      <p:pic>
        <p:nvPicPr>
          <p:cNvPr id="8" name="Рисунок 7" descr="Изображение выглядит как колесо, улыбка, одежд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41885FB-6E5B-5DBE-8E7C-4E09091B1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64" y="3293720"/>
            <a:ext cx="3573016" cy="35730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943A97-7472-149D-D44E-314C57038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0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568" y="174607"/>
            <a:ext cx="9984432" cy="1598209"/>
          </a:xfrm>
        </p:spPr>
        <p:txBody>
          <a:bodyPr>
            <a:noAutofit/>
          </a:bodyPr>
          <a:lstStyle/>
          <a:p>
            <a:pPr algn="ctr"/>
            <a:r>
              <a:rPr lang="ru-RU" sz="43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ОСОБЕННОСТИ УЧЕНИКОВ</a:t>
            </a:r>
            <a:br>
              <a:rPr lang="ru-RU" sz="43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ru-RU" sz="43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С НАРУШЕНИЕМ ИНТЕЛЛЕКТА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71664" y="1988840"/>
            <a:ext cx="7498080" cy="2443142"/>
          </a:xfrm>
        </p:spPr>
        <p:txBody>
          <a:bodyPr>
            <a:normAutofit/>
          </a:bodyPr>
          <a:lstStyle/>
          <a:p>
            <a:pPr lvl="0"/>
            <a:r>
              <a:rPr lang="ru-RU" sz="3200" dirty="0">
                <a:latin typeface="+mj-lt"/>
              </a:rPr>
              <a:t>Эмоциональная нестабильность</a:t>
            </a:r>
          </a:p>
          <a:p>
            <a:pPr lvl="0"/>
            <a:r>
              <a:rPr lang="ru-RU" sz="3200" dirty="0">
                <a:latin typeface="+mj-lt"/>
              </a:rPr>
              <a:t>Быстрая утомляемость</a:t>
            </a:r>
          </a:p>
          <a:p>
            <a:pPr lvl="0"/>
            <a:r>
              <a:rPr lang="ru-RU" sz="3200" dirty="0">
                <a:latin typeface="+mj-lt"/>
              </a:rPr>
              <a:t>Гиперактивность или </a:t>
            </a:r>
            <a:r>
              <a:rPr lang="ru-RU" sz="3200" dirty="0" err="1">
                <a:latin typeface="+mj-lt"/>
              </a:rPr>
              <a:t>гипоактивность</a:t>
            </a:r>
            <a:endParaRPr lang="ru-RU" sz="3200" dirty="0">
              <a:latin typeface="+mj-lt"/>
            </a:endParaRPr>
          </a:p>
          <a:p>
            <a:pPr lvl="0"/>
            <a:r>
              <a:rPr lang="ru-RU" sz="3200" dirty="0">
                <a:latin typeface="+mj-lt"/>
              </a:rPr>
              <a:t>Слабая саморегуляция</a:t>
            </a:r>
          </a:p>
          <a:p>
            <a:endParaRPr lang="ru-RU" sz="3200" dirty="0">
              <a:latin typeface="+mj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15AF43-4BD0-F6A4-5A7E-727D54E0F5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188" y="3504390"/>
            <a:ext cx="5071492" cy="338099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2C1258-98E5-8516-D662-31DC74796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0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7688" y="181896"/>
            <a:ext cx="9073008" cy="1572466"/>
          </a:xfrm>
        </p:spPr>
        <p:txBody>
          <a:bodyPr>
            <a:normAutofit/>
          </a:bodyPr>
          <a:lstStyle/>
          <a:p>
            <a:pPr algn="ctr"/>
            <a:r>
              <a:rPr lang="ru-RU" sz="43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МУЗЫКАЛЬНОТЕРАПЕВТИЧЕСКИЕ ТЕХНОЛОГИИ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91481" y="2060848"/>
            <a:ext cx="8640960" cy="1647064"/>
          </a:xfrm>
        </p:spPr>
        <p:txBody>
          <a:bodyPr>
            <a:noAutofit/>
          </a:bodyPr>
          <a:lstStyle/>
          <a:p>
            <a:pPr lvl="0"/>
            <a:r>
              <a:rPr lang="ru-RU" sz="3200" dirty="0">
                <a:latin typeface="+mj-lt"/>
              </a:rPr>
              <a:t>Используют музыку для снятия напряжения</a:t>
            </a:r>
          </a:p>
          <a:p>
            <a:pPr lvl="0"/>
            <a:r>
              <a:rPr lang="ru-RU" sz="3200" dirty="0">
                <a:latin typeface="+mj-lt"/>
              </a:rPr>
              <a:t>Основаны на музыкотерапии</a:t>
            </a:r>
          </a:p>
          <a:p>
            <a:pPr lvl="0"/>
            <a:r>
              <a:rPr lang="ru-RU" sz="3200" dirty="0">
                <a:latin typeface="+mj-lt"/>
              </a:rPr>
              <a:t>Эффективны и безопасны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AA99C5-07BE-F378-0AAF-D4087457D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3508723"/>
            <a:ext cx="4849080" cy="32327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5887E8-CE0C-0098-D36D-1004E5728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0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5680" y="188640"/>
            <a:ext cx="7848872" cy="1511288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ПРИЕМ 1:</a:t>
            </a:r>
            <a:br>
              <a:rPr lang="ru-RU" sz="48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ru-RU" sz="48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СЛУШАНИЕ МУЗЫКИ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37643" y="2132856"/>
            <a:ext cx="7498080" cy="1847569"/>
          </a:xfrm>
        </p:spPr>
        <p:txBody>
          <a:bodyPr>
            <a:normAutofit/>
          </a:bodyPr>
          <a:lstStyle/>
          <a:p>
            <a:pPr lvl="0"/>
            <a:r>
              <a:rPr lang="ru-RU" sz="3200" dirty="0">
                <a:latin typeface="+mj-lt"/>
              </a:rPr>
              <a:t>Спокойная музыка в конце урока</a:t>
            </a:r>
          </a:p>
          <a:p>
            <a:pPr lvl="0"/>
            <a:r>
              <a:rPr lang="ru-RU" sz="3200" dirty="0">
                <a:latin typeface="+mj-lt"/>
              </a:rPr>
              <a:t>Приглушённый свет, закрытые глаза</a:t>
            </a:r>
          </a:p>
          <a:p>
            <a:pPr lvl="0"/>
            <a:r>
              <a:rPr lang="ru-RU" sz="3200" dirty="0">
                <a:latin typeface="+mj-lt"/>
              </a:rPr>
              <a:t>Медленное дыхание</a:t>
            </a:r>
          </a:p>
          <a:p>
            <a:endParaRPr lang="ru-RU" sz="3200" dirty="0"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42351E-B3C2-F882-3065-B7A6879F11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3020955"/>
            <a:ext cx="5755568" cy="38370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64B047-5C81-6909-8DC5-7AABE99DF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0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5600" y="274638"/>
            <a:ext cx="9696400" cy="14398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ПРИЕМ 2:</a:t>
            </a:r>
            <a:br>
              <a:rPr lang="ru-RU" sz="48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ru-RU" sz="48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ДЫХАТЕЛЬНЫЕ УПРАЖНЕНИЯ И ВОКАЛ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10488" y="2093915"/>
            <a:ext cx="7498080" cy="2006534"/>
          </a:xfrm>
        </p:spPr>
        <p:txBody>
          <a:bodyPr>
            <a:normAutofit/>
          </a:bodyPr>
          <a:lstStyle/>
          <a:p>
            <a:pPr lvl="0"/>
            <a:r>
              <a:rPr lang="ru-RU" sz="3200" dirty="0">
                <a:latin typeface="+mj-lt"/>
              </a:rPr>
              <a:t>Протяжные звуки (м-м-м, у-у-у)</a:t>
            </a:r>
          </a:p>
          <a:p>
            <a:pPr lvl="0"/>
            <a:r>
              <a:rPr lang="ru-RU" sz="3200" dirty="0">
                <a:latin typeface="+mj-lt"/>
              </a:rPr>
              <a:t>Игра в «надуй шарик»</a:t>
            </a:r>
          </a:p>
          <a:p>
            <a:pPr lvl="0"/>
            <a:r>
              <a:rPr lang="ru-RU" sz="3200" dirty="0">
                <a:latin typeface="+mj-lt"/>
              </a:rPr>
              <a:t>Духовые инструменты, свирель</a:t>
            </a:r>
          </a:p>
          <a:p>
            <a:endParaRPr lang="ru-RU" sz="3200" dirty="0"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335D35-E9B6-E69B-41B4-7668A1F740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3124194"/>
            <a:ext cx="5600710" cy="373380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46F1EA-36E8-C495-0870-E89D4262C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0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3592" y="274638"/>
            <a:ext cx="9768408" cy="15112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ПРИЕМ 3:</a:t>
            </a:r>
            <a:br>
              <a:rPr lang="ru-RU" sz="48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ru-RU" sz="48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МУЗЫКАЛЬНО-РИТМИЧЕСКАЯ ГИМНАСТИКА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43672" y="2093890"/>
            <a:ext cx="7498080" cy="1813977"/>
          </a:xfrm>
        </p:spPr>
        <p:txBody>
          <a:bodyPr>
            <a:normAutofit/>
          </a:bodyPr>
          <a:lstStyle/>
          <a:p>
            <a:pPr lvl="0"/>
            <a:r>
              <a:rPr lang="ru-RU" sz="3200" dirty="0">
                <a:latin typeface="+mj-lt"/>
              </a:rPr>
              <a:t>Потягивания, повороты под музыку</a:t>
            </a:r>
          </a:p>
          <a:p>
            <a:pPr lvl="0"/>
            <a:r>
              <a:rPr lang="ru-RU" sz="3200" dirty="0">
                <a:latin typeface="+mj-lt"/>
              </a:rPr>
              <a:t>Физкультминутки под мелодию</a:t>
            </a:r>
          </a:p>
          <a:p>
            <a:r>
              <a:rPr lang="ru-RU" sz="3200" dirty="0">
                <a:latin typeface="+mj-lt"/>
              </a:rPr>
              <a:t>Этюды на расслабление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FC7453-75B9-F510-D2D5-ED9445DDA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428" y="3215687"/>
            <a:ext cx="5503988" cy="366932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DA2951-7BE6-C848-8ED8-972502EF9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0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5680" y="446078"/>
            <a:ext cx="7498080" cy="13541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ПРИЕМ 4:</a:t>
            </a:r>
            <a:br>
              <a:rPr lang="ru-RU" sz="48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ru-RU" sz="48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ЛОГОРИТМИКА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99656" y="2348880"/>
            <a:ext cx="7498080" cy="1944216"/>
          </a:xfrm>
        </p:spPr>
        <p:txBody>
          <a:bodyPr>
            <a:noAutofit/>
          </a:bodyPr>
          <a:lstStyle/>
          <a:p>
            <a:pPr lvl="0"/>
            <a:r>
              <a:rPr lang="ru-RU" sz="3200" dirty="0">
                <a:latin typeface="+mj-lt"/>
              </a:rPr>
              <a:t>Стихи с движением</a:t>
            </a:r>
          </a:p>
          <a:p>
            <a:pPr lvl="0"/>
            <a:r>
              <a:rPr lang="ru-RU" sz="3200" dirty="0">
                <a:latin typeface="+mj-lt"/>
              </a:rPr>
              <a:t>Пение с хлопками и притопами</a:t>
            </a:r>
          </a:p>
          <a:p>
            <a:pPr lvl="0"/>
            <a:r>
              <a:rPr lang="ru-RU" sz="3200" dirty="0">
                <a:latin typeface="+mj-lt"/>
              </a:rPr>
              <a:t>Простые песенки с движением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55026C-B2C0-9DA5-2391-41CF3B3A95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368" y="3357560"/>
            <a:ext cx="3500440" cy="35004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D42419-563B-48C5-A1F8-F17518D0F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0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122642"/>
            <a:ext cx="10297144" cy="2154230"/>
          </a:xfrm>
        </p:spPr>
        <p:txBody>
          <a:bodyPr>
            <a:normAutofit/>
          </a:bodyPr>
          <a:lstStyle/>
          <a:p>
            <a:pPr algn="ctr"/>
            <a:r>
              <a:rPr lang="ru-RU" sz="43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ПРИЕМ 5:</a:t>
            </a:r>
            <a:br>
              <a:rPr lang="ru-RU" sz="43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ru-RU" sz="43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СОВМЕСТНОЕ МУЗИЦИРОВАНИЕ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27648" y="2618420"/>
            <a:ext cx="8753016" cy="1796210"/>
          </a:xfrm>
        </p:spPr>
        <p:txBody>
          <a:bodyPr>
            <a:normAutofit/>
          </a:bodyPr>
          <a:lstStyle/>
          <a:p>
            <a:pPr lvl="0"/>
            <a:r>
              <a:rPr lang="ru-RU" sz="3200" dirty="0">
                <a:latin typeface="+mj-lt"/>
              </a:rPr>
              <a:t>Импровизация на простых инструментах</a:t>
            </a:r>
          </a:p>
          <a:p>
            <a:pPr lvl="0"/>
            <a:r>
              <a:rPr lang="ru-RU" sz="3200" dirty="0">
                <a:latin typeface="+mj-lt"/>
              </a:rPr>
              <a:t>«Оркестр настроения»</a:t>
            </a:r>
          </a:p>
          <a:p>
            <a:pPr lvl="0"/>
            <a:r>
              <a:rPr lang="ru-RU" sz="3200" dirty="0">
                <a:latin typeface="+mj-lt"/>
              </a:rPr>
              <a:t>Звуковая разрядка эмоций</a:t>
            </a:r>
          </a:p>
          <a:p>
            <a:endParaRPr lang="ru-RU" sz="3200" dirty="0">
              <a:latin typeface="+mj-lt"/>
            </a:endParaRPr>
          </a:p>
        </p:txBody>
      </p:sp>
      <p:pic>
        <p:nvPicPr>
          <p:cNvPr id="6" name="Рисунок 5" descr="Изображение выглядит как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BF042-47A6-B5B4-5919-AD100925A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84" y="3415640"/>
            <a:ext cx="3284984" cy="32849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</TotalTime>
  <Words>222</Words>
  <Application>Microsoft Office PowerPoint</Application>
  <PresentationFormat>Широкоэкранный</PresentationFormat>
  <Paragraphs>46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Calibri Bold</vt:lpstr>
      <vt:lpstr>Тема Office</vt:lpstr>
      <vt:lpstr>Музыкотерапевтический подход в работе с детьми с нарушением интеллекта на уроках музыки</vt:lpstr>
      <vt:lpstr>АКТУАЛЬНОСТЬ</vt:lpstr>
      <vt:lpstr>ОСОБЕННОСТИ УЧЕНИКОВ С НАРУШЕНИЕМ ИНТЕЛЛЕКТА</vt:lpstr>
      <vt:lpstr>МУЗЫКАЛЬНОТЕРАПЕВТИЧЕСКИЕ ТЕХНОЛОГИИ</vt:lpstr>
      <vt:lpstr>ПРИЕМ 1: СЛУШАНИЕ МУЗЫКИ</vt:lpstr>
      <vt:lpstr>ПРИЕМ 2: ДЫХАТЕЛЬНЫЕ УПРАЖНЕНИЯ И ВОКАЛ</vt:lpstr>
      <vt:lpstr>ПРИЕМ 3: МУЗЫКАЛЬНО-РИТМИЧЕСКАЯ ГИМНАСТИКА</vt:lpstr>
      <vt:lpstr>ПРИЕМ 4: ЛОГОРИТМИКА</vt:lpstr>
      <vt:lpstr>ПРИЕМ 5: СОВМЕСТНОЕ МУЗИЦИРОВАНИЕ</vt:lpstr>
      <vt:lpstr>НАУЧНОЕ ОБОСНОВАНИЕ</vt:lpstr>
      <vt:lpstr>ВЫВОДЫ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Музыкотерапевтический подход в работе с детьми ОВЗ УО                                          (интеллектуальными нарушениями)         на уроках музыки</dc:title>
  <dc:creator>Интернат 2</dc:creator>
  <cp:lastModifiedBy>Дмитрий Сухин</cp:lastModifiedBy>
  <cp:revision>39</cp:revision>
  <dcterms:created xsi:type="dcterms:W3CDTF">2025-04-21T09:50:05Z</dcterms:created>
  <dcterms:modified xsi:type="dcterms:W3CDTF">2025-04-23T14:40:41Z</dcterms:modified>
</cp:coreProperties>
</file>