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8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A0BDE-67B1-44FB-A297-67F1DF57DEF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2737C-D882-4874-9F3C-066DFCA08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1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2CE0D-EBF9-44D9-8391-C487545DE5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3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8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1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769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81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383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25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9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1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2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1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6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5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0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7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E97E8-7BED-4869-A9A6-7BF3F41F88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3A9F19-CAF1-4B9A-9215-0B1E7171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7127" y="637309"/>
            <a:ext cx="7666876" cy="3413527"/>
          </a:xfrm>
        </p:spPr>
        <p:txBody>
          <a:bodyPr/>
          <a:lstStyle/>
          <a:p>
            <a:r>
              <a:rPr lang="ru-RU" sz="3200" dirty="0" err="1">
                <a:solidFill>
                  <a:schemeClr val="tx1"/>
                </a:solidFill>
              </a:rPr>
              <a:t>Тестопластика</a:t>
            </a:r>
            <a:r>
              <a:rPr lang="ru-RU" sz="3200" dirty="0">
                <a:solidFill>
                  <a:schemeClr val="tx1"/>
                </a:solidFill>
              </a:rPr>
              <a:t> как один из компонентов </a:t>
            </a:r>
            <a:r>
              <a:rPr lang="ru-RU" sz="3200" dirty="0" err="1">
                <a:solidFill>
                  <a:schemeClr val="tx1"/>
                </a:solidFill>
              </a:rPr>
              <a:t>здоровьесберегающих</a:t>
            </a:r>
            <a:r>
              <a:rPr lang="ru-RU" sz="3200" dirty="0">
                <a:solidFill>
                  <a:schemeClr val="tx1"/>
                </a:solidFill>
              </a:rPr>
              <a:t> технологий в коррекционной школе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6073" y="4174836"/>
            <a:ext cx="3889202" cy="160096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Выполнила:</a:t>
            </a:r>
          </a:p>
          <a:p>
            <a:r>
              <a:rPr lang="ru-RU" dirty="0">
                <a:solidFill>
                  <a:schemeClr val="tx1"/>
                </a:solidFill>
              </a:rPr>
              <a:t> учитель начальных классов</a:t>
            </a:r>
          </a:p>
          <a:p>
            <a:r>
              <a:rPr lang="ru-RU" dirty="0">
                <a:solidFill>
                  <a:schemeClr val="tx1"/>
                </a:solidFill>
              </a:rPr>
              <a:t> ГКОУ школы-интерната № 2</a:t>
            </a:r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 г. Сочи</a:t>
            </a:r>
          </a:p>
          <a:p>
            <a:r>
              <a:rPr lang="ru-RU" dirty="0">
                <a:solidFill>
                  <a:schemeClr val="tx1"/>
                </a:solidFill>
              </a:rPr>
              <a:t>Рузанова И.В. </a:t>
            </a:r>
          </a:p>
        </p:txBody>
      </p:sp>
      <p:pic>
        <p:nvPicPr>
          <p:cNvPr id="1026" name="Picture 2" descr="http://klubmama.ru/uploads/posts/2022-08/1661123486_27-klubmama-ru-p-solenoe-testo-dlya-lepki-podelki-kak-delat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88" y="3337184"/>
            <a:ext cx="5076485" cy="28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76" y="286327"/>
            <a:ext cx="3463332" cy="46274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03" y="1671782"/>
            <a:ext cx="6022109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13" y="110837"/>
            <a:ext cx="3117272" cy="41563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22" y="1588656"/>
            <a:ext cx="3952008" cy="5269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68" y="110837"/>
            <a:ext cx="3117274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9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0720" y="-344153"/>
            <a:ext cx="3211367" cy="42818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59" y="1061207"/>
            <a:ext cx="5912571" cy="4434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0719" y="2965353"/>
            <a:ext cx="3211368" cy="428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9390" y="-334313"/>
            <a:ext cx="2833687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54" y="104307"/>
            <a:ext cx="2065572" cy="275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13" y="99182"/>
            <a:ext cx="2106483" cy="2808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83" y="99182"/>
            <a:ext cx="2134938" cy="2846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896" y="96090"/>
            <a:ext cx="2108803" cy="28117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558" y="3427630"/>
            <a:ext cx="2037141" cy="27161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80" y="3427630"/>
            <a:ext cx="2037141" cy="27161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54" y="3427630"/>
            <a:ext cx="2037142" cy="27161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20" y="3427630"/>
            <a:ext cx="2052092" cy="27361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043" y="3342101"/>
            <a:ext cx="3735622" cy="280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01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2" y="110835"/>
            <a:ext cx="3491346" cy="46551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11" y="1385455"/>
            <a:ext cx="4104409" cy="54725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63" y="110835"/>
            <a:ext cx="3551466" cy="47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02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5064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3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https://shareslide.ru/img/thumbs/c37167f83bd0b32d5f74a8c3e88b5ee7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73" y="316344"/>
            <a:ext cx="8365066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9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61818"/>
            <a:ext cx="8911687" cy="1443182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достижения целей 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 в образовании применяются следующие группы средств: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112655"/>
            <a:ext cx="8915400" cy="2798566"/>
          </a:xfrm>
        </p:spPr>
        <p:txBody>
          <a:bodyPr/>
          <a:lstStyle/>
          <a:p>
            <a:pPr lvl="0"/>
            <a:r>
              <a:rPr lang="ru-RU" sz="2800" b="1" i="1" dirty="0"/>
              <a:t>средства двигательной направленности</a:t>
            </a:r>
            <a:r>
              <a:rPr lang="ru-RU" sz="2800" dirty="0"/>
              <a:t> ;</a:t>
            </a:r>
          </a:p>
          <a:p>
            <a:pPr lvl="0"/>
            <a:r>
              <a:rPr lang="ru-RU" sz="2800" b="1" i="1" dirty="0"/>
              <a:t>оздоровительные силы природы ;</a:t>
            </a:r>
            <a:endParaRPr lang="ru-RU" sz="2800" dirty="0"/>
          </a:p>
          <a:p>
            <a:pPr lvl="0"/>
            <a:r>
              <a:rPr lang="ru-RU" sz="2800" b="1" i="1" dirty="0"/>
              <a:t>гигиенические факторы 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28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Слайд 1.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97" y="1791852"/>
            <a:ext cx="3387437" cy="4516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17" y="228549"/>
            <a:ext cx="3347643" cy="4463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78" y="1791853"/>
            <a:ext cx="3463638" cy="46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3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60" y="203198"/>
            <a:ext cx="3283527" cy="4378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81" y="2172855"/>
            <a:ext cx="3513859" cy="4685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34" y="203198"/>
            <a:ext cx="3349333" cy="44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8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6658" y="-494825"/>
            <a:ext cx="3804154" cy="50722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403" y="139201"/>
            <a:ext cx="2419735" cy="3226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03" y="96982"/>
            <a:ext cx="2419735" cy="3226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403" y="3478389"/>
            <a:ext cx="2509018" cy="33453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88" y="3537013"/>
            <a:ext cx="2465050" cy="32867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65" y="3537013"/>
            <a:ext cx="2500073" cy="33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0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33" y="2918691"/>
            <a:ext cx="2833687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13" y="0"/>
            <a:ext cx="3400799" cy="4534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00" y="2996430"/>
            <a:ext cx="2896177" cy="3861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77" y="64655"/>
            <a:ext cx="2893292" cy="38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8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89" y="480292"/>
            <a:ext cx="5037666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24" y="480292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5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1" y="166254"/>
            <a:ext cx="3733799" cy="4978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70" y="2150418"/>
            <a:ext cx="3475268" cy="4633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268" y="113145"/>
            <a:ext cx="3813464" cy="50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7721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210</TotalTime>
  <Words>58</Words>
  <Application>Microsoft Office PowerPoint</Application>
  <PresentationFormat>Широкоэкранный</PresentationFormat>
  <Paragraphs>12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Легкий дым</vt:lpstr>
      <vt:lpstr>Тестопластика как один из компонентов здоровьесберегающих технологий в коррекционной школе </vt:lpstr>
      <vt:lpstr>Презентация PowerPoint</vt:lpstr>
      <vt:lpstr>Для достижения целей здоровьесберегающих технологий в образовании применяются следующие группы средств: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Тестопластика как одно из средств достижения личностных результатов учащимися начальных классов коррекционной школы. </dc:title>
  <dc:creator>berdygin@icloud.com</dc:creator>
  <cp:lastModifiedBy>Дмитрий Сухин</cp:lastModifiedBy>
  <cp:revision>19</cp:revision>
  <dcterms:created xsi:type="dcterms:W3CDTF">2025-04-20T08:23:13Z</dcterms:created>
  <dcterms:modified xsi:type="dcterms:W3CDTF">2025-04-24T07:47:21Z</dcterms:modified>
</cp:coreProperties>
</file>