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7" r:id="rId6"/>
    <p:sldId id="26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047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2060"/>
                </a:solidFill>
              </a:rPr>
              <a:t>Коррекционно- </a:t>
            </a:r>
            <a:r>
              <a:rPr lang="ru-RU" b="1" dirty="0">
                <a:solidFill>
                  <a:srgbClr val="002060"/>
                </a:solidFill>
              </a:rPr>
              <a:t>развивающее направление 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уроков </a:t>
            </a:r>
            <a:r>
              <a:rPr lang="ru-RU" b="1" dirty="0">
                <a:solidFill>
                  <a:srgbClr val="002060"/>
                </a:solidFill>
              </a:rPr>
              <a:t>физической культуры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школе-интернате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учитель физической культуры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Прудченко</a:t>
            </a:r>
            <a:r>
              <a:rPr lang="ru-RU" sz="2800" b="1" dirty="0" smtClean="0">
                <a:solidFill>
                  <a:srgbClr val="002060"/>
                </a:solidFill>
              </a:rPr>
              <a:t> О.Е.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1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иницына ЕН\Desktop\Новая папка\IMG-20200228-WA0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212704" cy="315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иницына ЕН\Desktop\Новая папка\IMG-20200228-WA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79" y="932854"/>
            <a:ext cx="3264024" cy="43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5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иницына ЕН\Desktop\Новая папка\4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848200" cy="64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04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иницына ЕН\Desktop\Новая папка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840088" cy="51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иницына ЕН\Desktop\Новая папка\4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51" y="1036959"/>
            <a:ext cx="3743909" cy="49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9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иницына ЕН\Desktop\Новая папка\47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40778"/>
            <a:ext cx="3524977" cy="46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иницына ЕН\Desktop\Новая папка\4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81" y="1040778"/>
            <a:ext cx="3524977" cy="46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2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иницына ЕН\Desktop\Новая папка\20211209_130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288656" cy="628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72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Физическое воспитание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это </a:t>
            </a:r>
            <a:r>
              <a:rPr lang="ru-RU" b="1" dirty="0">
                <a:solidFill>
                  <a:srgbClr val="002060"/>
                </a:solidFill>
              </a:rPr>
              <a:t>процесс обучения движениям и развитие двигательных способностей </a:t>
            </a:r>
            <a:r>
              <a:rPr lang="ru-RU" b="1" dirty="0" smtClean="0">
                <a:solidFill>
                  <a:srgbClr val="002060"/>
                </a:solidFill>
              </a:rPr>
              <a:t>учащихся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0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84887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Совершенствование физического воспитания в системе специального образования имеет в основе следующие целевые установки</a:t>
            </a:r>
            <a:r>
              <a:rPr lang="ru-RU" sz="28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- внедрение физической культуры в образ жизни учащихся;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- развитие умственных способностей детей средствами физического воспитания;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- систематическая паспортизация здоровья и развития учеников;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- максимальное подключение педагогической и родительской общественности к вопросам поддержания здоровья и - физического воспитания детей с нарушениями в развитии.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61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Одной </a:t>
            </a:r>
            <a:r>
              <a:rPr lang="ru-RU" sz="2800" b="1" dirty="0">
                <a:solidFill>
                  <a:srgbClr val="002060"/>
                </a:solidFill>
              </a:rPr>
              <a:t>из главных форм коррекционной направленности на уроках физического воспитания является </a:t>
            </a:r>
            <a:r>
              <a:rPr lang="ru-RU" sz="2800" b="1" dirty="0" smtClean="0">
                <a:solidFill>
                  <a:srgbClr val="002060"/>
                </a:solidFill>
              </a:rPr>
              <a:t>игра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 err="1">
                <a:solidFill>
                  <a:srgbClr val="002060"/>
                </a:solidFill>
              </a:rPr>
              <a:t>И</a:t>
            </a:r>
            <a:r>
              <a:rPr lang="ru-RU" sz="2800" dirty="0" err="1" smtClean="0">
                <a:solidFill>
                  <a:srgbClr val="002060"/>
                </a:solidFill>
              </a:rPr>
              <a:t>гра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- источник развития личности и создает зону ближайшего развития: «по существу через игровую деятельность и движется ребенок. Только в этом смысле игра может быть названа деятельностью ведущей, т.е. определяющей развитие ребенка</a:t>
            </a:r>
            <a:r>
              <a:rPr lang="ru-RU" sz="2800" dirty="0" smtClean="0">
                <a:solidFill>
                  <a:srgbClr val="002060"/>
                </a:solidFill>
              </a:rPr>
              <a:t>»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                                                    </a:t>
            </a:r>
            <a:r>
              <a:rPr lang="ru-RU" sz="2800" dirty="0" err="1" smtClean="0">
                <a:solidFill>
                  <a:srgbClr val="002060"/>
                </a:solidFill>
              </a:rPr>
              <a:t>Л.С.Выготский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Синицына ЕН\Desktop\Новая папка\с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8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Синицына ЕН\Desktop\Новая папка\с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6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иницына ЕН\Desktop\Новая папка\IMG-20200228-WA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6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иницына ЕН\Desktop\Новая папка\IMG-20200228-WA0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5" y="1196752"/>
            <a:ext cx="383442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Синицына ЕН\Desktop\Новая папка\IMG-20200228-WA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356720" cy="32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8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иницына ЕН\Desktop\Новая папка\IMG-20200228-WA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084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Коррекционно- развивающее направление   уроков физической культуры  в школе-интернате  учитель физической культуры Прудченко О.Е.</vt:lpstr>
      <vt:lpstr>Физическое воспитание –  это процесс обучения движениям и развитие двигательных способностей учащихся</vt:lpstr>
      <vt:lpstr>Презентация PowerPoint</vt:lpstr>
      <vt:lpstr>         Одной из главных форм коррекционной направленности на уроках физического воспитания является игра   Игра - источник развития личности и создает зону ближайшего развития: «по существу через игровую деятельность и движется ребенок. Только в этом смысле игра может быть названа деятельностью ведущей, т.е. определяющей развитие ребенка»                                                      Л.С.Выготский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Синицына ЕН</dc:creator>
  <cp:lastModifiedBy>Синицына ЕН</cp:lastModifiedBy>
  <cp:revision>3</cp:revision>
  <dcterms:created xsi:type="dcterms:W3CDTF">2022-04-14T09:04:18Z</dcterms:created>
  <dcterms:modified xsi:type="dcterms:W3CDTF">2022-04-14T09:34:08Z</dcterms:modified>
</cp:coreProperties>
</file>