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3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9D8D7-9250-4AAF-ADC4-2B9C6A289A3E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0EFF-6D77-4A64-BEAC-E3880B633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EDEC-CEEB-4A39-A52F-F13F53AE890B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11F3-28A0-458A-A159-6DED38661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2995-FB4F-451D-8EBF-15F6FCE2CEE5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EFAB-0D63-491F-9A70-3BDF73A2A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BBC9-7D06-49E1-9606-41F900F64BBC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636F-045B-44DB-BEFE-28C8765CB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A78B-4BE4-45CF-BFEE-B5E766C6A38B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4CC7-0269-4F8C-9D19-FCF6C1E99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C1A3E-0AEF-48F6-9077-2BE667FA6F98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D203A-5094-4BE8-AE31-0628AAFEE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AEF4-1073-4C49-95DA-CB9643397A4C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1AFE-95A5-4214-8181-66C9E20EC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2021F-582B-4606-94C3-AA8E0007A9BC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6D9C1-3C1B-450B-B819-2B6705AC8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5BAB-80D9-486B-BEDB-A039AB151E49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6C43-379F-4466-98CF-2974ADF5E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F65F-CACB-416E-AD01-6C5E3EE3C2A4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114D-C24C-4811-9BB8-0C8CD786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4F21C-5E07-45D8-AE0D-2C47905219D4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D74D7-6646-4F6C-9D9B-A10979B8C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2C03A-87FD-4394-BB55-97489826ED42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48DF5-C712-4D77-B1C9-07C7ECDF8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9DFD-B49B-484E-8C63-CCC0D0F16C3E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FB075-425A-4D8C-A870-76A28F4AF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CB1C0-1192-43F7-8E20-EEA4C8EDF6D5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8364-613C-4448-804C-F7921231C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B526-B094-4676-A767-D1B26F7BA36F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ABB5-6AA7-4B58-8EE6-C08A92E95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89E6-A0F7-4432-BFE3-72851B9B5E97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7FC8-FBE3-431B-8BCB-32262D56D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2A46-0837-4942-8BC6-7C5196313D62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BBFC-B8A1-4804-8BC4-CFC884150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37765CEC-13E7-4A08-961C-72E7082E5E13}" type="datetimeFigureOut">
              <a:rPr lang="ru-RU"/>
              <a:pPr>
                <a:defRPr/>
              </a:pPr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8C9D06B-482D-4F23-9D70-C585F6B6B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9" r:id="rId12"/>
    <p:sldLayoutId id="2147483674" r:id="rId13"/>
    <p:sldLayoutId id="2147483680" r:id="rId14"/>
    <p:sldLayoutId id="2147483675" r:id="rId15"/>
    <p:sldLayoutId id="2147483676" r:id="rId16"/>
    <p:sldLayoutId id="2147483677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838" y="2982913"/>
            <a:ext cx="11557000" cy="35163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ln>
                  <a:noFill/>
                </a:ln>
              </a:rPr>
              <a:t/>
            </a:r>
            <a:br>
              <a:rPr lang="ru-RU" sz="3200" cap="none" smtClean="0">
                <a:ln>
                  <a:noFill/>
                </a:ln>
              </a:rPr>
            </a:br>
            <a:r>
              <a:rPr lang="ru-RU" sz="3200" cap="none" smtClean="0">
                <a:ln>
                  <a:noFill/>
                </a:ln>
              </a:rPr>
              <a:t/>
            </a:r>
            <a:br>
              <a:rPr lang="ru-RU" sz="3200" cap="none" smtClean="0">
                <a:ln>
                  <a:noFill/>
                </a:ln>
              </a:rPr>
            </a:br>
            <a:r>
              <a:rPr lang="ru-RU" sz="3200" cap="none" smtClean="0">
                <a:ln>
                  <a:noFill/>
                </a:ln>
              </a:rPr>
              <a:t/>
            </a:r>
            <a:br>
              <a:rPr lang="ru-RU" sz="3200" cap="none" smtClean="0">
                <a:ln>
                  <a:noFill/>
                </a:ln>
              </a:rPr>
            </a:br>
            <a:r>
              <a:rPr lang="ru-RU" sz="3200" cap="none" smtClean="0">
                <a:ln>
                  <a:noFill/>
                </a:ln>
              </a:rPr>
              <a:t/>
            </a:r>
            <a:br>
              <a:rPr lang="ru-RU" sz="3200" cap="none" smtClean="0">
                <a:ln>
                  <a:noFill/>
                </a:ln>
              </a:rPr>
            </a:br>
            <a:r>
              <a:rPr lang="ru-RU" sz="3200" cap="none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«ОРГАНИЗАЦИЯ ПРЕДМЕТНО-ПРОСТРАНСТВЕННОЙ СРЕДЫ ДЛЯ ОБУЧАЮЩИХСЯ С ТМНР, РАС В УСЛОВИЯХ ШКОЛЫ-ИНТЕРНАТА»                                     </a:t>
            </a:r>
            <a:r>
              <a:rPr lang="ru-RU" sz="3200" cap="none" smtClean="0">
                <a:ln>
                  <a:noFill/>
                </a:ln>
              </a:rPr>
              <a:t/>
            </a:r>
            <a:br>
              <a:rPr lang="ru-RU" sz="3200" cap="none" smtClean="0">
                <a:ln>
                  <a:noFill/>
                </a:ln>
              </a:rPr>
            </a:br>
            <a:r>
              <a:rPr lang="en-US" cap="none" smtClean="0">
                <a:ln>
                  <a:noFill/>
                </a:ln>
                <a:latin typeface="Times New Roman" pitchFamily="18" charset="0"/>
              </a:rPr>
              <a:t>https://spschool2.sochi.kubannet.ru/</a:t>
            </a:r>
            <a:endParaRPr lang="ru-RU" cap="none" smtClean="0">
              <a:ln>
                <a:noFill/>
              </a:ln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63" y="214313"/>
            <a:ext cx="11623675" cy="798512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Государственное казенное образовательное учреждение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школа-интернат № 2 г. Сочи Краснодарского </a:t>
            </a:r>
            <a:r>
              <a:rPr lang="ru-RU" sz="2800" b="1" dirty="0" smtClean="0">
                <a:solidFill>
                  <a:srgbClr val="00206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края</a:t>
            </a:r>
          </a:p>
          <a:p>
            <a:pPr fontAlgn="auto"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613806" y="792819"/>
            <a:ext cx="5338605" cy="4003953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Спасибо за внимание</a:t>
            </a:r>
            <a:endParaRPr lang="ru-RU" dirty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06563" y="100013"/>
            <a:ext cx="8778875" cy="6583362"/>
          </a:xfrm>
        </p:spPr>
      </p:pic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176463" y="5389563"/>
            <a:ext cx="7707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FF00"/>
                </a:solidFill>
                <a:latin typeface="Bahnschrift SemiBold Condensed"/>
              </a:rPr>
              <a:t>Руководитель ресурсного центра</a:t>
            </a:r>
          </a:p>
          <a:p>
            <a:pPr algn="ctr"/>
            <a:r>
              <a:rPr lang="ru-RU" sz="2800" b="1">
                <a:solidFill>
                  <a:srgbClr val="FFFF00"/>
                </a:solidFill>
                <a:latin typeface="Bahnschrift SemiBold Condensed"/>
              </a:rPr>
              <a:t> Балкашина Елена Леонидовна</a:t>
            </a:r>
          </a:p>
          <a:p>
            <a:pPr algn="ctr"/>
            <a:r>
              <a:rPr lang="ru-RU" sz="2800" b="1">
                <a:solidFill>
                  <a:srgbClr val="FFFF00"/>
                </a:solidFill>
                <a:latin typeface="Bahnschrift SemiBold Condensed"/>
              </a:rPr>
              <a:t>тел. 8-918-004-03-11</a:t>
            </a: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2995613" y="479425"/>
            <a:ext cx="5276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>
              <a:solidFill>
                <a:schemeClr val="bg2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</TotalTime>
  <Words>34</Words>
  <Application>Microsoft Office PowerPoint</Application>
  <PresentationFormat>Произвольный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</vt:i4>
      </vt:variant>
    </vt:vector>
  </HeadingPairs>
  <TitlesOfParts>
    <vt:vector size="13" baseType="lpstr">
      <vt:lpstr>Century Gothic</vt:lpstr>
      <vt:lpstr>Arial</vt:lpstr>
      <vt:lpstr>Wingdings 3</vt:lpstr>
      <vt:lpstr>Calibri</vt:lpstr>
      <vt:lpstr>Times New Roman</vt:lpstr>
      <vt:lpstr>Century</vt:lpstr>
      <vt:lpstr>Bahnschrift SemiBold Condensed</vt:lpstr>
      <vt:lpstr>Сектор</vt:lpstr>
      <vt:lpstr>Сектор</vt:lpstr>
      <vt:lpstr>Сектор</vt:lpstr>
      <vt:lpstr>Сектор</vt:lpstr>
      <vt:lpstr>     «ОРГАНИЗАЦИЯ ПРЕДМЕТНО-ПРОСТРАНСТВЕННОЙ СРЕДЫ ДЛЯ ОБУЧАЮЩИХСЯ С ТМНР, РАС В УСЛОВИЯХ ШКОЛЫ-ИНТЕРНАТА»                                      https://spschool2.sochi.kubannet.ru/</vt:lpstr>
      <vt:lpstr>        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детей с ОВЗ в условиях современной цифровизации:  проблемы и перспективы   </dc:title>
  <dc:creator>ГБОУ</dc:creator>
  <cp:lastModifiedBy>Денис</cp:lastModifiedBy>
  <cp:revision>26</cp:revision>
  <dcterms:created xsi:type="dcterms:W3CDTF">2021-03-02T06:13:54Z</dcterms:created>
  <dcterms:modified xsi:type="dcterms:W3CDTF">2023-11-21T07:51:50Z</dcterms:modified>
</cp:coreProperties>
</file>