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96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02529995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8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52">
  <a:themeElements>
    <a:clrScheme name="Theme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52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5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Theme52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ИНТЕРНАТ 3</cp:lastModifiedBy>
  <cp:revision>2</cp:revision>
  <dcterms:created xsi:type="dcterms:W3CDTF">2024-04-19T08:02:02Z</dcterms:created>
  <dcterms:modified xsi:type="dcterms:W3CDTF">2024-04-19T13:47:34Z</dcterms:modified>
  <cp:category/>
</cp:coreProperties>
</file>