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67" r:id="rId4"/>
    <p:sldId id="266" r:id="rId5"/>
    <p:sldId id="265" r:id="rId6"/>
    <p:sldId id="264" r:id="rId7"/>
    <p:sldId id="273" r:id="rId8"/>
    <p:sldId id="262" r:id="rId9"/>
    <p:sldId id="270" r:id="rId10"/>
    <p:sldId id="26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8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9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0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5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C1C5-0030-46E9-A2FA-232A4133040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3146-DF31-48EB-833F-CC0B5EE430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81206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7440" cy="7444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8280" y="2552819"/>
            <a:ext cx="70408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32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</a:t>
            </a:r>
            <a:r>
              <a:rPr lang="ru-RU" sz="32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  <a:p>
            <a:pPr algn="ctr"/>
            <a:r>
              <a:rPr lang="ru-RU" sz="32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ТМНР и РАС</a:t>
            </a:r>
            <a:r>
              <a:rPr lang="ru-RU" sz="32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экспериментальном  классе</a:t>
            </a:r>
            <a:endParaRPr lang="ru-RU" sz="3200" b="1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5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0240" y="1066800"/>
            <a:ext cx="4450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Жетоны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95" y="2112010"/>
            <a:ext cx="6163785" cy="444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03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1920" y="1046480"/>
            <a:ext cx="349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400" b="1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743200"/>
            <a:ext cx="1122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небольшой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экспериментальном классе дети адаптировались к школьным условиям, выдерживают временные рамки урока с небольшими переменами, более внимательно стали слушать учителя, уменьшилось нежелательное поведения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крик,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аутостимуляция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Используя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PECS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могут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 поощрение, но и ответить на вопрос учителя. Дети стали проявлять интерес к сверстникам, участвовать в совместных играх.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01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7240" y="1046480"/>
            <a:ext cx="32308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4240" y="2214880"/>
            <a:ext cx="10434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помочь подопечному выработать навыки социализации, необходимые в школе.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4586"/>
            <a:ext cx="4965007" cy="330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5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4560" y="1016000"/>
            <a:ext cx="3718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6780" y="1877774"/>
            <a:ext cx="1059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индивидуальные занятия с учащимися, посещающими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в соответствии с их индивидуальными образовательными программами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поведенческую программу учащегося, посещающего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адаптацию учебных материалов, использующихся для учащегося,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посещающего экспериментальный класса.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познавательный интерес учащегося, посещающего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анализируя перспективы развития и возможности расширения его диапазона.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регулярную связь с родителями (законными представителями) учащегося по вопросам проведения учебных занятий, досуговых мероприятий.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295026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0560" y="752475"/>
            <a:ext cx="563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 </a:t>
            </a:r>
            <a:r>
              <a:rPr lang="ru-RU" sz="40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4000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2352913"/>
            <a:ext cx="5567680" cy="417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3" y="2352913"/>
            <a:ext cx="5540587" cy="41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85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1643" y="687211"/>
            <a:ext cx="913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расписание</a:t>
            </a:r>
            <a:endParaRPr lang="ru-RU" sz="4000" b="1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6963"/>
          <a:stretch/>
        </p:blipFill>
        <p:spPr>
          <a:xfrm>
            <a:off x="535080" y="1325105"/>
            <a:ext cx="10891432" cy="595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9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8980" y="723017"/>
            <a:ext cx="692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расписание </a:t>
            </a:r>
            <a:endParaRPr lang="ru-RU" sz="4000" b="1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04" y="1430903"/>
            <a:ext cx="3435708" cy="559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" y="2346960"/>
            <a:ext cx="5481215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71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2448559"/>
            <a:ext cx="6278880" cy="470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92200" y="1240246"/>
            <a:ext cx="1022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мы стараемся на всех уроках тренировать 9 критичных навыков. Например, навык «помоги», «жди», «перемена».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2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7769" y="853440"/>
            <a:ext cx="754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2248009"/>
            <a:ext cx="1136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PECS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альтернативный способ коммуникации с помощью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2965469"/>
            <a:ext cx="4211747" cy="453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965469"/>
            <a:ext cx="4721386" cy="468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53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360" cy="797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8800" y="1087120"/>
            <a:ext cx="516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36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поведением </a:t>
            </a:r>
            <a:endParaRPr lang="ru-RU" sz="3600" dirty="0">
              <a:solidFill>
                <a:srgbClr val="C36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1360" y="2143463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Поведенческая программа ­ это протокол по коррекции поведенческих реакций, которые мешают адаптации учащегося в школе.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" y="3397683"/>
            <a:ext cx="6125767" cy="407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54" y="3230583"/>
            <a:ext cx="6137759" cy="42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8172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152</TotalTime>
  <Words>228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Коррекционный блок</cp:lastModifiedBy>
  <cp:revision>22</cp:revision>
  <dcterms:created xsi:type="dcterms:W3CDTF">2022-01-25T08:52:24Z</dcterms:created>
  <dcterms:modified xsi:type="dcterms:W3CDTF">2022-02-24T08:45:38Z</dcterms:modified>
</cp:coreProperties>
</file>