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61" r:id="rId2"/>
    <p:sldId id="270" r:id="rId3"/>
    <p:sldId id="271" r:id="rId4"/>
    <p:sldId id="272" r:id="rId5"/>
    <p:sldId id="275" r:id="rId6"/>
    <p:sldId id="274" r:id="rId7"/>
    <p:sldId id="273" r:id="rId8"/>
    <p:sldId id="276" r:id="rId9"/>
    <p:sldId id="277" r:id="rId10"/>
    <p:sldId id="278" r:id="rId11"/>
    <p:sldId id="279" r:id="rId12"/>
    <p:sldId id="293" r:id="rId13"/>
    <p:sldId id="280" r:id="rId14"/>
    <p:sldId id="281" r:id="rId15"/>
  </p:sldIdLst>
  <p:sldSz cx="9144000" cy="6858000" type="screen4x3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5" d="100"/>
          <a:sy n="65" d="100"/>
        </p:scale>
        <p:origin x="-13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2C5FC-DC73-469D-9BD4-DAB03EEB1B4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2BC99-569E-4A74-AF1D-55DFC51D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0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2BC99-569E-4A74-AF1D-55DFC51DB9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9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2BC99-569E-4A74-AF1D-55DFC51DB9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2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2BC99-569E-4A74-AF1D-55DFC51DB9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2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67944" y="4782763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 ГКОУ школы – интернат№2 г. Сочи. Васильева Светлана Борисовна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916832"/>
            <a:ext cx="5941347" cy="9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465313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КУЛАК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8661"/>
            <a:ext cx="6528725" cy="4896544"/>
          </a:xfrm>
        </p:spPr>
      </p:pic>
    </p:spTree>
    <p:extLst>
      <p:ext uri="{BB962C8B-B14F-4D97-AF65-F5344CB8AC3E}">
        <p14:creationId xmlns:p14="http://schemas.microsoft.com/office/powerpoint/2010/main" val="32732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479715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УЗОР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84" y="692696"/>
            <a:ext cx="3878851" cy="5171802"/>
          </a:xfrm>
        </p:spPr>
      </p:pic>
    </p:spTree>
    <p:extLst>
      <p:ext uri="{BB962C8B-B14F-4D97-AF65-F5344CB8AC3E}">
        <p14:creationId xmlns:p14="http://schemas.microsoft.com/office/powerpoint/2010/main" val="35463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450912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ВЕСЛО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3826520" cy="5102027"/>
          </a:xfrm>
        </p:spPr>
      </p:pic>
    </p:spTree>
    <p:extLst>
      <p:ext uri="{BB962C8B-B14F-4D97-AF65-F5344CB8AC3E}">
        <p14:creationId xmlns:p14="http://schemas.microsoft.com/office/powerpoint/2010/main" val="159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87624" y="1196753"/>
            <a:ext cx="7499176" cy="4536504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социализация детей с ограниченными возможностями здоровья  предполагает не только определенный уровень их трудовой адаптации, но и возможность ориентироваться в окружающей жизни, соблюдая определенные правила и нормы поведения.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0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581528" cy="4307706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Систематически проводимая в данном направлении работа обязательно принесет положительные результаты.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7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5941347" cy="38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700808"/>
            <a:ext cx="5941347" cy="31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573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204864"/>
            <a:ext cx="5941347" cy="21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76672"/>
            <a:ext cx="6139026" cy="55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7488832" cy="352839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1143000"/>
          </a:xfrm>
        </p:spPr>
        <p:txBody>
          <a:bodyPr/>
          <a:lstStyle/>
          <a:p>
            <a:r>
              <a:rPr lang="ru-RU" dirty="0" smtClean="0"/>
              <a:t>Колобок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8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5702966" cy="4922062"/>
          </a:xfrm>
        </p:spPr>
      </p:pic>
    </p:spTree>
    <p:extLst>
      <p:ext uri="{BB962C8B-B14F-4D97-AF65-F5344CB8AC3E}">
        <p14:creationId xmlns:p14="http://schemas.microsoft.com/office/powerpoint/2010/main" val="2496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4797152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МАШИНИСТ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5239203" cy="5040560"/>
          </a:xfrm>
        </p:spPr>
      </p:pic>
    </p:spTree>
    <p:extLst>
      <p:ext uri="{BB962C8B-B14F-4D97-AF65-F5344CB8AC3E}">
        <p14:creationId xmlns:p14="http://schemas.microsoft.com/office/powerpoint/2010/main" val="22765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8680"/>
            <a:ext cx="3570946" cy="5450129"/>
          </a:xfrm>
        </p:spPr>
      </p:pic>
    </p:spTree>
    <p:extLst>
      <p:ext uri="{BB962C8B-B14F-4D97-AF65-F5344CB8AC3E}">
        <p14:creationId xmlns:p14="http://schemas.microsoft.com/office/powerpoint/2010/main" val="1552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68</Words>
  <Application>Microsoft Office PowerPoint</Application>
  <PresentationFormat>Экран (4:3)</PresentationFormat>
  <Paragraphs>11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Times New Roman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Колобок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Синицына ЕН</cp:lastModifiedBy>
  <cp:revision>92</cp:revision>
  <dcterms:created xsi:type="dcterms:W3CDTF">2014-07-06T18:18:01Z</dcterms:created>
  <dcterms:modified xsi:type="dcterms:W3CDTF">2022-04-13T11:21:14Z</dcterms:modified>
</cp:coreProperties>
</file>