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5" r:id="rId6"/>
    <p:sldId id="261" r:id="rId7"/>
    <p:sldId id="264" r:id="rId8"/>
    <p:sldId id="266" r:id="rId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59"/>
  </p:normalViewPr>
  <p:slideViewPr>
    <p:cSldViewPr snapToGrid="0" snapToObjects="1">
      <p:cViewPr>
        <p:scale>
          <a:sx n="70" d="100"/>
          <a:sy n="70" d="100"/>
        </p:scale>
        <p:origin x="-484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455DB0-7543-494E-80B9-B274AB546E5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7764E9-D5E7-4AEC-B711-5E5FE3277F90}">
      <dgm:prSet phldrT="[Текст]"/>
      <dgm:spPr/>
      <dgm:t>
        <a:bodyPr/>
        <a:lstStyle/>
        <a:p>
          <a:r>
            <a:rPr lang="ru-RU" b="1" i="1" dirty="0" smtClean="0"/>
            <a:t>1. Снятие страха</a:t>
          </a:r>
          <a:endParaRPr lang="ru-RU" dirty="0"/>
        </a:p>
      </dgm:t>
    </dgm:pt>
    <dgm:pt modelId="{52AC4D63-85D8-464C-BC17-C7575D810086}" type="parTrans" cxnId="{FFFC6078-BC38-4CF5-AE93-65A0BA264D61}">
      <dgm:prSet/>
      <dgm:spPr/>
      <dgm:t>
        <a:bodyPr/>
        <a:lstStyle/>
        <a:p>
          <a:endParaRPr lang="ru-RU"/>
        </a:p>
      </dgm:t>
    </dgm:pt>
    <dgm:pt modelId="{6B38E487-DA29-40B5-B150-145AC3896EEB}" type="sibTrans" cxnId="{FFFC6078-BC38-4CF5-AE93-65A0BA264D61}">
      <dgm:prSet/>
      <dgm:spPr/>
      <dgm:t>
        <a:bodyPr/>
        <a:lstStyle/>
        <a:p>
          <a:endParaRPr lang="ru-RU"/>
        </a:p>
      </dgm:t>
    </dgm:pt>
    <dgm:pt modelId="{400E037F-EE71-4890-96BA-45DD5F9A9616}">
      <dgm:prSet phldrT="[Текст]"/>
      <dgm:spPr/>
      <dgm:t>
        <a:bodyPr/>
        <a:lstStyle/>
        <a:p>
          <a:r>
            <a:rPr lang="ru-RU" b="1" i="1" dirty="0" smtClean="0"/>
            <a:t>2. Авансирование успешного результата</a:t>
          </a:r>
          <a:endParaRPr lang="ru-RU" dirty="0"/>
        </a:p>
      </dgm:t>
    </dgm:pt>
    <dgm:pt modelId="{85A2C877-5155-4811-9507-5FEAB81B786D}" type="parTrans" cxnId="{C0CF0444-B996-4757-BF2A-456F2281EA2C}">
      <dgm:prSet/>
      <dgm:spPr/>
      <dgm:t>
        <a:bodyPr/>
        <a:lstStyle/>
        <a:p>
          <a:endParaRPr lang="ru-RU"/>
        </a:p>
      </dgm:t>
    </dgm:pt>
    <dgm:pt modelId="{24550BFC-7FC9-4197-A205-8BA629A215D0}" type="sibTrans" cxnId="{C0CF0444-B996-4757-BF2A-456F2281EA2C}">
      <dgm:prSet/>
      <dgm:spPr/>
      <dgm:t>
        <a:bodyPr/>
        <a:lstStyle/>
        <a:p>
          <a:endParaRPr lang="ru-RU"/>
        </a:p>
      </dgm:t>
    </dgm:pt>
    <dgm:pt modelId="{28ABE5DD-3780-4257-B132-83FAEECFD05C}">
      <dgm:prSet phldrT="[Текст]"/>
      <dgm:spPr/>
      <dgm:t>
        <a:bodyPr/>
        <a:lstStyle/>
        <a:p>
          <a:r>
            <a:rPr lang="ru-RU" b="1" i="1" dirty="0" smtClean="0"/>
            <a:t>3. Скрытое инструктирование</a:t>
          </a:r>
          <a:endParaRPr lang="ru-RU" dirty="0"/>
        </a:p>
      </dgm:t>
    </dgm:pt>
    <dgm:pt modelId="{72D76D0B-528F-4EB5-AC19-93D1A847AB4B}" type="parTrans" cxnId="{C3288FF9-5E03-4FB5-A6EC-FD6B352FA7EB}">
      <dgm:prSet/>
      <dgm:spPr/>
      <dgm:t>
        <a:bodyPr/>
        <a:lstStyle/>
        <a:p>
          <a:endParaRPr lang="ru-RU"/>
        </a:p>
      </dgm:t>
    </dgm:pt>
    <dgm:pt modelId="{E7BD72A7-41C1-4116-B330-A1A7480AA4F7}" type="sibTrans" cxnId="{C3288FF9-5E03-4FB5-A6EC-FD6B352FA7EB}">
      <dgm:prSet/>
      <dgm:spPr/>
      <dgm:t>
        <a:bodyPr/>
        <a:lstStyle/>
        <a:p>
          <a:endParaRPr lang="ru-RU"/>
        </a:p>
      </dgm:t>
    </dgm:pt>
    <dgm:pt modelId="{651B4320-190E-4FAD-AEA2-0177013DFFED}" type="pres">
      <dgm:prSet presAssocID="{81455DB0-7543-494E-80B9-B274AB546E5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DA7098-FA34-4A9D-822A-266B27972F8B}" type="pres">
      <dgm:prSet presAssocID="{81455DB0-7543-494E-80B9-B274AB546E5D}" presName="dummyMaxCanvas" presStyleCnt="0">
        <dgm:presLayoutVars/>
      </dgm:prSet>
      <dgm:spPr/>
    </dgm:pt>
    <dgm:pt modelId="{5ACFC7A1-9A9F-4E3A-8E2F-DD2573B93B2E}" type="pres">
      <dgm:prSet presAssocID="{81455DB0-7543-494E-80B9-B274AB546E5D}" presName="ThreeNodes_1" presStyleLbl="node1" presStyleIdx="0" presStyleCnt="3" custLinFactY="-8640" custLinFactNeighborX="-2531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EEEF82-D2D0-4A78-911D-C2267CA39EB9}" type="pres">
      <dgm:prSet presAssocID="{81455DB0-7543-494E-80B9-B274AB546E5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AB673F-6E67-4467-904A-3542EA191036}" type="pres">
      <dgm:prSet presAssocID="{81455DB0-7543-494E-80B9-B274AB546E5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04DA9B-FFBD-44D8-9391-E03DF5142CF4}" type="pres">
      <dgm:prSet presAssocID="{81455DB0-7543-494E-80B9-B274AB546E5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0CE188-CC31-4BB6-8936-DF971B56CB05}" type="pres">
      <dgm:prSet presAssocID="{81455DB0-7543-494E-80B9-B274AB546E5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D9D8C3-6B98-4B36-8BC4-E28B73466E19}" type="pres">
      <dgm:prSet presAssocID="{81455DB0-7543-494E-80B9-B274AB546E5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260ECB-DB6C-40CF-B9AC-E796F5356E42}" type="pres">
      <dgm:prSet presAssocID="{81455DB0-7543-494E-80B9-B274AB546E5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49E923-EC59-4C19-A592-1E2A9AC033F6}" type="pres">
      <dgm:prSet presAssocID="{81455DB0-7543-494E-80B9-B274AB546E5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72AAA5-B9E2-49B9-AB02-7726A034ED2E}" type="presOf" srcId="{117764E9-D5E7-4AEC-B711-5E5FE3277F90}" destId="{5ACFC7A1-9A9F-4E3A-8E2F-DD2573B93B2E}" srcOrd="0" destOrd="0" presId="urn:microsoft.com/office/officeart/2005/8/layout/vProcess5"/>
    <dgm:cxn modelId="{5DF7973C-D63A-4A99-AE8C-C5509E2EFE25}" type="presOf" srcId="{400E037F-EE71-4890-96BA-45DD5F9A9616}" destId="{5D260ECB-DB6C-40CF-B9AC-E796F5356E42}" srcOrd="1" destOrd="0" presId="urn:microsoft.com/office/officeart/2005/8/layout/vProcess5"/>
    <dgm:cxn modelId="{C4750744-4E45-4518-BD3D-508C343E7048}" type="presOf" srcId="{400E037F-EE71-4890-96BA-45DD5F9A9616}" destId="{C2EEEF82-D2D0-4A78-911D-C2267CA39EB9}" srcOrd="0" destOrd="0" presId="urn:microsoft.com/office/officeart/2005/8/layout/vProcess5"/>
    <dgm:cxn modelId="{42BAEE0F-8DA8-482A-8CF3-E1259A2651A0}" type="presOf" srcId="{24550BFC-7FC9-4197-A205-8BA629A215D0}" destId="{DB0CE188-CC31-4BB6-8936-DF971B56CB05}" srcOrd="0" destOrd="0" presId="urn:microsoft.com/office/officeart/2005/8/layout/vProcess5"/>
    <dgm:cxn modelId="{9639ED4E-C123-49EC-8ED5-9CEA7C85C4F9}" type="presOf" srcId="{81455DB0-7543-494E-80B9-B274AB546E5D}" destId="{651B4320-190E-4FAD-AEA2-0177013DFFED}" srcOrd="0" destOrd="0" presId="urn:microsoft.com/office/officeart/2005/8/layout/vProcess5"/>
    <dgm:cxn modelId="{3D0AE9E6-F2EB-4C89-A078-1451AE0EFF58}" type="presOf" srcId="{28ABE5DD-3780-4257-B132-83FAEECFD05C}" destId="{8249E923-EC59-4C19-A592-1E2A9AC033F6}" srcOrd="1" destOrd="0" presId="urn:microsoft.com/office/officeart/2005/8/layout/vProcess5"/>
    <dgm:cxn modelId="{F88DF2C0-0277-4D53-82CE-3C9C27B6E601}" type="presOf" srcId="{28ABE5DD-3780-4257-B132-83FAEECFD05C}" destId="{94AB673F-6E67-4467-904A-3542EA191036}" srcOrd="0" destOrd="0" presId="urn:microsoft.com/office/officeart/2005/8/layout/vProcess5"/>
    <dgm:cxn modelId="{08B1E61F-DE03-4E0D-9F3A-FC0B2ECAC25D}" type="presOf" srcId="{6B38E487-DA29-40B5-B150-145AC3896EEB}" destId="{D304DA9B-FFBD-44D8-9391-E03DF5142CF4}" srcOrd="0" destOrd="0" presId="urn:microsoft.com/office/officeart/2005/8/layout/vProcess5"/>
    <dgm:cxn modelId="{C0CF0444-B996-4757-BF2A-456F2281EA2C}" srcId="{81455DB0-7543-494E-80B9-B274AB546E5D}" destId="{400E037F-EE71-4890-96BA-45DD5F9A9616}" srcOrd="1" destOrd="0" parTransId="{85A2C877-5155-4811-9507-5FEAB81B786D}" sibTransId="{24550BFC-7FC9-4197-A205-8BA629A215D0}"/>
    <dgm:cxn modelId="{FFFC6078-BC38-4CF5-AE93-65A0BA264D61}" srcId="{81455DB0-7543-494E-80B9-B274AB546E5D}" destId="{117764E9-D5E7-4AEC-B711-5E5FE3277F90}" srcOrd="0" destOrd="0" parTransId="{52AC4D63-85D8-464C-BC17-C7575D810086}" sibTransId="{6B38E487-DA29-40B5-B150-145AC3896EEB}"/>
    <dgm:cxn modelId="{6E384E3C-FD44-4283-84BA-A524CB0E274E}" type="presOf" srcId="{117764E9-D5E7-4AEC-B711-5E5FE3277F90}" destId="{CBD9D8C3-6B98-4B36-8BC4-E28B73466E19}" srcOrd="1" destOrd="0" presId="urn:microsoft.com/office/officeart/2005/8/layout/vProcess5"/>
    <dgm:cxn modelId="{C3288FF9-5E03-4FB5-A6EC-FD6B352FA7EB}" srcId="{81455DB0-7543-494E-80B9-B274AB546E5D}" destId="{28ABE5DD-3780-4257-B132-83FAEECFD05C}" srcOrd="2" destOrd="0" parTransId="{72D76D0B-528F-4EB5-AC19-93D1A847AB4B}" sibTransId="{E7BD72A7-41C1-4116-B330-A1A7480AA4F7}"/>
    <dgm:cxn modelId="{47ADE679-DC20-44F1-8C82-386D2E4EC973}" type="presParOf" srcId="{651B4320-190E-4FAD-AEA2-0177013DFFED}" destId="{E9DA7098-FA34-4A9D-822A-266B27972F8B}" srcOrd="0" destOrd="0" presId="urn:microsoft.com/office/officeart/2005/8/layout/vProcess5"/>
    <dgm:cxn modelId="{0FC13D49-3E91-4280-9287-B04DE560EB97}" type="presParOf" srcId="{651B4320-190E-4FAD-AEA2-0177013DFFED}" destId="{5ACFC7A1-9A9F-4E3A-8E2F-DD2573B93B2E}" srcOrd="1" destOrd="0" presId="urn:microsoft.com/office/officeart/2005/8/layout/vProcess5"/>
    <dgm:cxn modelId="{33260EE9-0CAA-4D7D-B6CD-ECA1A7AD338A}" type="presParOf" srcId="{651B4320-190E-4FAD-AEA2-0177013DFFED}" destId="{C2EEEF82-D2D0-4A78-911D-C2267CA39EB9}" srcOrd="2" destOrd="0" presId="urn:microsoft.com/office/officeart/2005/8/layout/vProcess5"/>
    <dgm:cxn modelId="{307D151C-16FA-4ECE-A7A0-8311C9628C19}" type="presParOf" srcId="{651B4320-190E-4FAD-AEA2-0177013DFFED}" destId="{94AB673F-6E67-4467-904A-3542EA191036}" srcOrd="3" destOrd="0" presId="urn:microsoft.com/office/officeart/2005/8/layout/vProcess5"/>
    <dgm:cxn modelId="{AD4EAA9D-FD94-4CE5-B733-BC0E45F4C1F0}" type="presParOf" srcId="{651B4320-190E-4FAD-AEA2-0177013DFFED}" destId="{D304DA9B-FFBD-44D8-9391-E03DF5142CF4}" srcOrd="4" destOrd="0" presId="urn:microsoft.com/office/officeart/2005/8/layout/vProcess5"/>
    <dgm:cxn modelId="{BADF51F3-8D9E-408A-9EBE-CD60CC7039F0}" type="presParOf" srcId="{651B4320-190E-4FAD-AEA2-0177013DFFED}" destId="{DB0CE188-CC31-4BB6-8936-DF971B56CB05}" srcOrd="5" destOrd="0" presId="urn:microsoft.com/office/officeart/2005/8/layout/vProcess5"/>
    <dgm:cxn modelId="{5755F1BB-AA50-493D-AAA5-78F9DA9E0F30}" type="presParOf" srcId="{651B4320-190E-4FAD-AEA2-0177013DFFED}" destId="{CBD9D8C3-6B98-4B36-8BC4-E28B73466E19}" srcOrd="6" destOrd="0" presId="urn:microsoft.com/office/officeart/2005/8/layout/vProcess5"/>
    <dgm:cxn modelId="{4916B1F3-DC48-47E4-BC5E-59C0A49E95DB}" type="presParOf" srcId="{651B4320-190E-4FAD-AEA2-0177013DFFED}" destId="{5D260ECB-DB6C-40CF-B9AC-E796F5356E42}" srcOrd="7" destOrd="0" presId="urn:microsoft.com/office/officeart/2005/8/layout/vProcess5"/>
    <dgm:cxn modelId="{E2DC358A-BC53-4CAB-A6BA-6AF80F2B5B58}" type="presParOf" srcId="{651B4320-190E-4FAD-AEA2-0177013DFFED}" destId="{8249E923-EC59-4C19-A592-1E2A9AC033F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455DB0-7543-494E-80B9-B274AB546E5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7764E9-D5E7-4AEC-B711-5E5FE3277F90}">
      <dgm:prSet phldrT="[Текст]"/>
      <dgm:spPr/>
      <dgm:t>
        <a:bodyPr/>
        <a:lstStyle/>
        <a:p>
          <a:r>
            <a:rPr lang="ru-RU" b="1" i="1" dirty="0" smtClean="0"/>
            <a:t>4. Внесение мотива</a:t>
          </a:r>
          <a:endParaRPr lang="ru-RU" dirty="0"/>
        </a:p>
      </dgm:t>
    </dgm:pt>
    <dgm:pt modelId="{52AC4D63-85D8-464C-BC17-C7575D810086}" type="parTrans" cxnId="{FFFC6078-BC38-4CF5-AE93-65A0BA264D61}">
      <dgm:prSet/>
      <dgm:spPr/>
      <dgm:t>
        <a:bodyPr/>
        <a:lstStyle/>
        <a:p>
          <a:endParaRPr lang="ru-RU"/>
        </a:p>
      </dgm:t>
    </dgm:pt>
    <dgm:pt modelId="{6B38E487-DA29-40B5-B150-145AC3896EEB}" type="sibTrans" cxnId="{FFFC6078-BC38-4CF5-AE93-65A0BA264D61}">
      <dgm:prSet/>
      <dgm:spPr/>
      <dgm:t>
        <a:bodyPr/>
        <a:lstStyle/>
        <a:p>
          <a:endParaRPr lang="ru-RU"/>
        </a:p>
      </dgm:t>
    </dgm:pt>
    <dgm:pt modelId="{400E037F-EE71-4890-96BA-45DD5F9A9616}">
      <dgm:prSet phldrT="[Текст]"/>
      <dgm:spPr/>
      <dgm:t>
        <a:bodyPr/>
        <a:lstStyle/>
        <a:p>
          <a:r>
            <a:rPr lang="ru-RU" b="1" i="1" dirty="0" smtClean="0"/>
            <a:t>5. Персональная исключительность</a:t>
          </a:r>
          <a:endParaRPr lang="ru-RU" dirty="0"/>
        </a:p>
      </dgm:t>
    </dgm:pt>
    <dgm:pt modelId="{85A2C877-5155-4811-9507-5FEAB81B786D}" type="parTrans" cxnId="{C0CF0444-B996-4757-BF2A-456F2281EA2C}">
      <dgm:prSet/>
      <dgm:spPr/>
      <dgm:t>
        <a:bodyPr/>
        <a:lstStyle/>
        <a:p>
          <a:endParaRPr lang="ru-RU"/>
        </a:p>
      </dgm:t>
    </dgm:pt>
    <dgm:pt modelId="{24550BFC-7FC9-4197-A205-8BA629A215D0}" type="sibTrans" cxnId="{C0CF0444-B996-4757-BF2A-456F2281EA2C}">
      <dgm:prSet/>
      <dgm:spPr/>
      <dgm:t>
        <a:bodyPr/>
        <a:lstStyle/>
        <a:p>
          <a:endParaRPr lang="ru-RU"/>
        </a:p>
      </dgm:t>
    </dgm:pt>
    <dgm:pt modelId="{28ABE5DD-3780-4257-B132-83FAEECFD05C}">
      <dgm:prSet phldrT="[Текст]"/>
      <dgm:spPr/>
      <dgm:t>
        <a:bodyPr/>
        <a:lstStyle/>
        <a:p>
          <a:r>
            <a:rPr lang="ru-RU" b="1" i="1" dirty="0" smtClean="0"/>
            <a:t>6.</a:t>
          </a:r>
          <a:r>
            <a:rPr lang="ru-RU" dirty="0" smtClean="0"/>
            <a:t> </a:t>
          </a:r>
          <a:r>
            <a:rPr lang="ru-RU" b="1" i="1" dirty="0" smtClean="0"/>
            <a:t>Мобилизация</a:t>
          </a:r>
          <a:r>
            <a:rPr lang="ru-RU" dirty="0" smtClean="0"/>
            <a:t> </a:t>
          </a:r>
          <a:r>
            <a:rPr lang="ru-RU" b="1" i="1" dirty="0" smtClean="0"/>
            <a:t>активности</a:t>
          </a:r>
          <a:r>
            <a:rPr lang="ru-RU" dirty="0" smtClean="0"/>
            <a:t> </a:t>
          </a:r>
          <a:r>
            <a:rPr lang="ru-RU" b="1" i="1" dirty="0" err="1" smtClean="0"/>
            <a:t>пед.внушение</a:t>
          </a:r>
          <a:endParaRPr lang="ru-RU" dirty="0"/>
        </a:p>
      </dgm:t>
    </dgm:pt>
    <dgm:pt modelId="{72D76D0B-528F-4EB5-AC19-93D1A847AB4B}" type="parTrans" cxnId="{C3288FF9-5E03-4FB5-A6EC-FD6B352FA7EB}">
      <dgm:prSet/>
      <dgm:spPr/>
      <dgm:t>
        <a:bodyPr/>
        <a:lstStyle/>
        <a:p>
          <a:endParaRPr lang="ru-RU"/>
        </a:p>
      </dgm:t>
    </dgm:pt>
    <dgm:pt modelId="{E7BD72A7-41C1-4116-B330-A1A7480AA4F7}" type="sibTrans" cxnId="{C3288FF9-5E03-4FB5-A6EC-FD6B352FA7EB}">
      <dgm:prSet/>
      <dgm:spPr/>
      <dgm:t>
        <a:bodyPr/>
        <a:lstStyle/>
        <a:p>
          <a:endParaRPr lang="ru-RU"/>
        </a:p>
      </dgm:t>
    </dgm:pt>
    <dgm:pt modelId="{651B4320-190E-4FAD-AEA2-0177013DFFED}" type="pres">
      <dgm:prSet presAssocID="{81455DB0-7543-494E-80B9-B274AB546E5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DA7098-FA34-4A9D-822A-266B27972F8B}" type="pres">
      <dgm:prSet presAssocID="{81455DB0-7543-494E-80B9-B274AB546E5D}" presName="dummyMaxCanvas" presStyleCnt="0">
        <dgm:presLayoutVars/>
      </dgm:prSet>
      <dgm:spPr/>
    </dgm:pt>
    <dgm:pt modelId="{5ACFC7A1-9A9F-4E3A-8E2F-DD2573B93B2E}" type="pres">
      <dgm:prSet presAssocID="{81455DB0-7543-494E-80B9-B274AB546E5D}" presName="ThreeNodes_1" presStyleLbl="node1" presStyleIdx="0" presStyleCnt="3" custLinFactY="-8640" custLinFactNeighborX="-2531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EEEF82-D2D0-4A78-911D-C2267CA39EB9}" type="pres">
      <dgm:prSet presAssocID="{81455DB0-7543-494E-80B9-B274AB546E5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AB673F-6E67-4467-904A-3542EA191036}" type="pres">
      <dgm:prSet presAssocID="{81455DB0-7543-494E-80B9-B274AB546E5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04DA9B-FFBD-44D8-9391-E03DF5142CF4}" type="pres">
      <dgm:prSet presAssocID="{81455DB0-7543-494E-80B9-B274AB546E5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0CE188-CC31-4BB6-8936-DF971B56CB05}" type="pres">
      <dgm:prSet presAssocID="{81455DB0-7543-494E-80B9-B274AB546E5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D9D8C3-6B98-4B36-8BC4-E28B73466E19}" type="pres">
      <dgm:prSet presAssocID="{81455DB0-7543-494E-80B9-B274AB546E5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260ECB-DB6C-40CF-B9AC-E796F5356E42}" type="pres">
      <dgm:prSet presAssocID="{81455DB0-7543-494E-80B9-B274AB546E5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49E923-EC59-4C19-A592-1E2A9AC033F6}" type="pres">
      <dgm:prSet presAssocID="{81455DB0-7543-494E-80B9-B274AB546E5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FC6078-BC38-4CF5-AE93-65A0BA264D61}" srcId="{81455DB0-7543-494E-80B9-B274AB546E5D}" destId="{117764E9-D5E7-4AEC-B711-5E5FE3277F90}" srcOrd="0" destOrd="0" parTransId="{52AC4D63-85D8-464C-BC17-C7575D810086}" sibTransId="{6B38E487-DA29-40B5-B150-145AC3896EEB}"/>
    <dgm:cxn modelId="{FBA8F14D-ABC6-4404-804D-78E30E2A047A}" type="presOf" srcId="{28ABE5DD-3780-4257-B132-83FAEECFD05C}" destId="{94AB673F-6E67-4467-904A-3542EA191036}" srcOrd="0" destOrd="0" presId="urn:microsoft.com/office/officeart/2005/8/layout/vProcess5"/>
    <dgm:cxn modelId="{0F072CF6-5D6D-4A27-880E-6C193447AD9C}" type="presOf" srcId="{400E037F-EE71-4890-96BA-45DD5F9A9616}" destId="{5D260ECB-DB6C-40CF-B9AC-E796F5356E42}" srcOrd="1" destOrd="0" presId="urn:microsoft.com/office/officeart/2005/8/layout/vProcess5"/>
    <dgm:cxn modelId="{A6269044-C1DF-4F0E-845E-69BCA84AD684}" type="presOf" srcId="{117764E9-D5E7-4AEC-B711-5E5FE3277F90}" destId="{CBD9D8C3-6B98-4B36-8BC4-E28B73466E19}" srcOrd="1" destOrd="0" presId="urn:microsoft.com/office/officeart/2005/8/layout/vProcess5"/>
    <dgm:cxn modelId="{6432D411-CF51-4D97-A20A-247BA2C1D419}" type="presOf" srcId="{117764E9-D5E7-4AEC-B711-5E5FE3277F90}" destId="{5ACFC7A1-9A9F-4E3A-8E2F-DD2573B93B2E}" srcOrd="0" destOrd="0" presId="urn:microsoft.com/office/officeart/2005/8/layout/vProcess5"/>
    <dgm:cxn modelId="{C3288FF9-5E03-4FB5-A6EC-FD6B352FA7EB}" srcId="{81455DB0-7543-494E-80B9-B274AB546E5D}" destId="{28ABE5DD-3780-4257-B132-83FAEECFD05C}" srcOrd="2" destOrd="0" parTransId="{72D76D0B-528F-4EB5-AC19-93D1A847AB4B}" sibTransId="{E7BD72A7-41C1-4116-B330-A1A7480AA4F7}"/>
    <dgm:cxn modelId="{5B4ACEB5-7CDE-4E99-BF3C-A17F3747B7ED}" type="presOf" srcId="{81455DB0-7543-494E-80B9-B274AB546E5D}" destId="{651B4320-190E-4FAD-AEA2-0177013DFFED}" srcOrd="0" destOrd="0" presId="urn:microsoft.com/office/officeart/2005/8/layout/vProcess5"/>
    <dgm:cxn modelId="{B55BACCF-42BB-439C-8730-94F14BDBED9F}" type="presOf" srcId="{6B38E487-DA29-40B5-B150-145AC3896EEB}" destId="{D304DA9B-FFBD-44D8-9391-E03DF5142CF4}" srcOrd="0" destOrd="0" presId="urn:microsoft.com/office/officeart/2005/8/layout/vProcess5"/>
    <dgm:cxn modelId="{65E3A285-89F6-4DDB-BB6F-7225ED0738AF}" type="presOf" srcId="{24550BFC-7FC9-4197-A205-8BA629A215D0}" destId="{DB0CE188-CC31-4BB6-8936-DF971B56CB05}" srcOrd="0" destOrd="0" presId="urn:microsoft.com/office/officeart/2005/8/layout/vProcess5"/>
    <dgm:cxn modelId="{6CC879D7-5E92-4A5F-9E4F-27A0A3214B54}" type="presOf" srcId="{28ABE5DD-3780-4257-B132-83FAEECFD05C}" destId="{8249E923-EC59-4C19-A592-1E2A9AC033F6}" srcOrd="1" destOrd="0" presId="urn:microsoft.com/office/officeart/2005/8/layout/vProcess5"/>
    <dgm:cxn modelId="{C0CF0444-B996-4757-BF2A-456F2281EA2C}" srcId="{81455DB0-7543-494E-80B9-B274AB546E5D}" destId="{400E037F-EE71-4890-96BA-45DD5F9A9616}" srcOrd="1" destOrd="0" parTransId="{85A2C877-5155-4811-9507-5FEAB81B786D}" sibTransId="{24550BFC-7FC9-4197-A205-8BA629A215D0}"/>
    <dgm:cxn modelId="{F06218F1-5924-40A0-8022-9C04872484F1}" type="presOf" srcId="{400E037F-EE71-4890-96BA-45DD5F9A9616}" destId="{C2EEEF82-D2D0-4A78-911D-C2267CA39EB9}" srcOrd="0" destOrd="0" presId="urn:microsoft.com/office/officeart/2005/8/layout/vProcess5"/>
    <dgm:cxn modelId="{487C2C31-D09F-4D8A-A788-916083E8DAAD}" type="presParOf" srcId="{651B4320-190E-4FAD-AEA2-0177013DFFED}" destId="{E9DA7098-FA34-4A9D-822A-266B27972F8B}" srcOrd="0" destOrd="0" presId="urn:microsoft.com/office/officeart/2005/8/layout/vProcess5"/>
    <dgm:cxn modelId="{20D9F929-AB14-462A-9A77-FE15476D4FEF}" type="presParOf" srcId="{651B4320-190E-4FAD-AEA2-0177013DFFED}" destId="{5ACFC7A1-9A9F-4E3A-8E2F-DD2573B93B2E}" srcOrd="1" destOrd="0" presId="urn:microsoft.com/office/officeart/2005/8/layout/vProcess5"/>
    <dgm:cxn modelId="{17834B46-81C0-487A-81F5-9E4B8BA507CC}" type="presParOf" srcId="{651B4320-190E-4FAD-AEA2-0177013DFFED}" destId="{C2EEEF82-D2D0-4A78-911D-C2267CA39EB9}" srcOrd="2" destOrd="0" presId="urn:microsoft.com/office/officeart/2005/8/layout/vProcess5"/>
    <dgm:cxn modelId="{B8C1DBE9-0E0C-4F93-A4E5-5E05B63F3D88}" type="presParOf" srcId="{651B4320-190E-4FAD-AEA2-0177013DFFED}" destId="{94AB673F-6E67-4467-904A-3542EA191036}" srcOrd="3" destOrd="0" presId="urn:microsoft.com/office/officeart/2005/8/layout/vProcess5"/>
    <dgm:cxn modelId="{535AFE77-C40F-4865-860A-B0291CD1C2F0}" type="presParOf" srcId="{651B4320-190E-4FAD-AEA2-0177013DFFED}" destId="{D304DA9B-FFBD-44D8-9391-E03DF5142CF4}" srcOrd="4" destOrd="0" presId="urn:microsoft.com/office/officeart/2005/8/layout/vProcess5"/>
    <dgm:cxn modelId="{1C3CAF2E-E939-40C0-80E2-42AA92D75D84}" type="presParOf" srcId="{651B4320-190E-4FAD-AEA2-0177013DFFED}" destId="{DB0CE188-CC31-4BB6-8936-DF971B56CB05}" srcOrd="5" destOrd="0" presId="urn:microsoft.com/office/officeart/2005/8/layout/vProcess5"/>
    <dgm:cxn modelId="{EF8FD21F-BF21-43E3-9C4B-6158E872F28F}" type="presParOf" srcId="{651B4320-190E-4FAD-AEA2-0177013DFFED}" destId="{CBD9D8C3-6B98-4B36-8BC4-E28B73466E19}" srcOrd="6" destOrd="0" presId="urn:microsoft.com/office/officeart/2005/8/layout/vProcess5"/>
    <dgm:cxn modelId="{EAFD25E7-56D3-47CB-A48B-90BA27CD2D49}" type="presParOf" srcId="{651B4320-190E-4FAD-AEA2-0177013DFFED}" destId="{5D260ECB-DB6C-40CF-B9AC-E796F5356E42}" srcOrd="7" destOrd="0" presId="urn:microsoft.com/office/officeart/2005/8/layout/vProcess5"/>
    <dgm:cxn modelId="{B8806D7C-4177-4C04-82E3-5C9475E0DCFA}" type="presParOf" srcId="{651B4320-190E-4FAD-AEA2-0177013DFFED}" destId="{8249E923-EC59-4C19-A592-1E2A9AC033F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CFC7A1-9A9F-4E3A-8E2F-DD2573B93B2E}">
      <dsp:nvSpPr>
        <dsp:cNvPr id="0" name=""/>
        <dsp:cNvSpPr/>
      </dsp:nvSpPr>
      <dsp:spPr>
        <a:xfrm>
          <a:off x="0" y="0"/>
          <a:ext cx="6787638" cy="6739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/>
            <a:t>1. Снятие страха</a:t>
          </a:r>
          <a:endParaRPr lang="ru-RU" sz="2300" kern="1200" dirty="0"/>
        </a:p>
      </dsp:txBody>
      <dsp:txXfrm>
        <a:off x="19739" y="19739"/>
        <a:ext cx="6060411" cy="634455"/>
      </dsp:txXfrm>
    </dsp:sp>
    <dsp:sp modelId="{C2EEEF82-D2D0-4A78-911D-C2267CA39EB9}">
      <dsp:nvSpPr>
        <dsp:cNvPr id="0" name=""/>
        <dsp:cNvSpPr/>
      </dsp:nvSpPr>
      <dsp:spPr>
        <a:xfrm>
          <a:off x="598909" y="786256"/>
          <a:ext cx="6787638" cy="6739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/>
            <a:t>2. Авансирование успешного результата</a:t>
          </a:r>
          <a:endParaRPr lang="ru-RU" sz="2300" kern="1200" dirty="0"/>
        </a:p>
      </dsp:txBody>
      <dsp:txXfrm>
        <a:off x="618648" y="805995"/>
        <a:ext cx="5711194" cy="634455"/>
      </dsp:txXfrm>
    </dsp:sp>
    <dsp:sp modelId="{94AB673F-6E67-4467-904A-3542EA191036}">
      <dsp:nvSpPr>
        <dsp:cNvPr id="0" name=""/>
        <dsp:cNvSpPr/>
      </dsp:nvSpPr>
      <dsp:spPr>
        <a:xfrm>
          <a:off x="1197818" y="1572512"/>
          <a:ext cx="6787638" cy="6739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/>
            <a:t>3. Скрытое инструктирование</a:t>
          </a:r>
          <a:endParaRPr lang="ru-RU" sz="2300" kern="1200" dirty="0"/>
        </a:p>
      </dsp:txBody>
      <dsp:txXfrm>
        <a:off x="1217557" y="1592251"/>
        <a:ext cx="5711194" cy="634455"/>
      </dsp:txXfrm>
    </dsp:sp>
    <dsp:sp modelId="{D304DA9B-FFBD-44D8-9391-E03DF5142CF4}">
      <dsp:nvSpPr>
        <dsp:cNvPr id="0" name=""/>
        <dsp:cNvSpPr/>
      </dsp:nvSpPr>
      <dsp:spPr>
        <a:xfrm>
          <a:off x="6349581" y="511066"/>
          <a:ext cx="438056" cy="43805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6448144" y="511066"/>
        <a:ext cx="240930" cy="329637"/>
      </dsp:txXfrm>
    </dsp:sp>
    <dsp:sp modelId="{DB0CE188-CC31-4BB6-8936-DF971B56CB05}">
      <dsp:nvSpPr>
        <dsp:cNvPr id="0" name=""/>
        <dsp:cNvSpPr/>
      </dsp:nvSpPr>
      <dsp:spPr>
        <a:xfrm>
          <a:off x="6948490" y="1292829"/>
          <a:ext cx="438056" cy="43805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7047053" y="1292829"/>
        <a:ext cx="240930" cy="3296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CFC7A1-9A9F-4E3A-8E2F-DD2573B93B2E}">
      <dsp:nvSpPr>
        <dsp:cNvPr id="0" name=""/>
        <dsp:cNvSpPr/>
      </dsp:nvSpPr>
      <dsp:spPr>
        <a:xfrm>
          <a:off x="0" y="0"/>
          <a:ext cx="6787638" cy="6739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/>
            <a:t>4. Внесение мотива</a:t>
          </a:r>
          <a:endParaRPr lang="ru-RU" sz="2200" kern="1200" dirty="0"/>
        </a:p>
      </dsp:txBody>
      <dsp:txXfrm>
        <a:off x="19739" y="19739"/>
        <a:ext cx="6060411" cy="634455"/>
      </dsp:txXfrm>
    </dsp:sp>
    <dsp:sp modelId="{C2EEEF82-D2D0-4A78-911D-C2267CA39EB9}">
      <dsp:nvSpPr>
        <dsp:cNvPr id="0" name=""/>
        <dsp:cNvSpPr/>
      </dsp:nvSpPr>
      <dsp:spPr>
        <a:xfrm>
          <a:off x="598909" y="786256"/>
          <a:ext cx="6787638" cy="6739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/>
            <a:t>5. Персональная исключительность</a:t>
          </a:r>
          <a:endParaRPr lang="ru-RU" sz="2200" kern="1200" dirty="0"/>
        </a:p>
      </dsp:txBody>
      <dsp:txXfrm>
        <a:off x="618648" y="805995"/>
        <a:ext cx="5711194" cy="634455"/>
      </dsp:txXfrm>
    </dsp:sp>
    <dsp:sp modelId="{94AB673F-6E67-4467-904A-3542EA191036}">
      <dsp:nvSpPr>
        <dsp:cNvPr id="0" name=""/>
        <dsp:cNvSpPr/>
      </dsp:nvSpPr>
      <dsp:spPr>
        <a:xfrm>
          <a:off x="1197818" y="1572512"/>
          <a:ext cx="6787638" cy="6739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/>
            <a:t>6.</a:t>
          </a:r>
          <a:r>
            <a:rPr lang="ru-RU" sz="2200" kern="1200" dirty="0" smtClean="0"/>
            <a:t> </a:t>
          </a:r>
          <a:r>
            <a:rPr lang="ru-RU" sz="2200" b="1" i="1" kern="1200" dirty="0" smtClean="0"/>
            <a:t>Мобилизация</a:t>
          </a:r>
          <a:r>
            <a:rPr lang="ru-RU" sz="2200" kern="1200" dirty="0" smtClean="0"/>
            <a:t> </a:t>
          </a:r>
          <a:r>
            <a:rPr lang="ru-RU" sz="2200" b="1" i="1" kern="1200" dirty="0" smtClean="0"/>
            <a:t>активности</a:t>
          </a:r>
          <a:r>
            <a:rPr lang="ru-RU" sz="2200" kern="1200" dirty="0" smtClean="0"/>
            <a:t> </a:t>
          </a:r>
          <a:r>
            <a:rPr lang="ru-RU" sz="2200" b="1" i="1" kern="1200" dirty="0" err="1" smtClean="0"/>
            <a:t>пед.внушение</a:t>
          </a:r>
          <a:endParaRPr lang="ru-RU" sz="2200" kern="1200" dirty="0"/>
        </a:p>
      </dsp:txBody>
      <dsp:txXfrm>
        <a:off x="1217557" y="1592251"/>
        <a:ext cx="5711194" cy="634455"/>
      </dsp:txXfrm>
    </dsp:sp>
    <dsp:sp modelId="{D304DA9B-FFBD-44D8-9391-E03DF5142CF4}">
      <dsp:nvSpPr>
        <dsp:cNvPr id="0" name=""/>
        <dsp:cNvSpPr/>
      </dsp:nvSpPr>
      <dsp:spPr>
        <a:xfrm>
          <a:off x="6349581" y="511066"/>
          <a:ext cx="438056" cy="43805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6448144" y="511066"/>
        <a:ext cx="240930" cy="329637"/>
      </dsp:txXfrm>
    </dsp:sp>
    <dsp:sp modelId="{DB0CE188-CC31-4BB6-8936-DF971B56CB05}">
      <dsp:nvSpPr>
        <dsp:cNvPr id="0" name=""/>
        <dsp:cNvSpPr/>
      </dsp:nvSpPr>
      <dsp:spPr>
        <a:xfrm>
          <a:off x="6948490" y="1292829"/>
          <a:ext cx="438056" cy="43805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7047053" y="1292829"/>
        <a:ext cx="240930" cy="329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039DB7-40C9-354B-BDCA-AA583CDE6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2F3A591-0355-5D4C-B237-772625940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65C0F82-1509-D046-9658-4001AA12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8053-70C5-1D4A-B7E3-0DC90CD9C144}" type="datetimeFigureOut">
              <a:rPr lang="x-none" smtClean="0"/>
              <a:t>11.04.2022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73201F-C9CD-EB40-948F-E69F05018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5DAE008-0A47-454D-8CA1-F5AA82C46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AE22-D304-F141-85B2-9171C278D9C4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AA7034D-D150-8041-BB31-9ACF677B71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91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14BE2B-D63D-7240-AECC-1EBF90F54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3E6157F-CCE1-DA4C-98E7-BFB1CC87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44306A-D8FA-C242-8CF2-E8A95BA43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8053-70C5-1D4A-B7E3-0DC90CD9C144}" type="datetimeFigureOut">
              <a:rPr lang="x-none" smtClean="0"/>
              <a:t>11.04.2022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DE82B0C-8F33-7C47-9B80-E63B924F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42C61A-A370-2F4F-9060-50B4790DA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AE22-D304-F141-85B2-9171C278D9C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54202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3070AAF-1B8E-2B46-BA16-C673EA4E67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E24D573-704D-8F4D-9218-B26020C10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6928ED5-D0B1-544D-9B21-54450A0AF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8053-70C5-1D4A-B7E3-0DC90CD9C144}" type="datetimeFigureOut">
              <a:rPr lang="x-none" smtClean="0"/>
              <a:t>11.04.2022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8C76E1-ACD2-DC46-A601-1E6FC689B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0283B25-8974-DC47-9C37-342AA347E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AE22-D304-F141-85B2-9171C278D9C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34615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2FDFB9-36FB-294F-92D3-33E613A64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13BB1D-DC14-1747-ADE5-F3AAC93A2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5ED64A-0873-0140-8963-26AE5A051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8053-70C5-1D4A-B7E3-0DC90CD9C144}" type="datetimeFigureOut">
              <a:rPr lang="x-none" smtClean="0"/>
              <a:t>11.04.2022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76571C8-2B2D-8A4C-8E4A-FE1C09DFE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D32C93-6655-5F4A-9EC2-1D9BC5A6D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AE22-D304-F141-85B2-9171C278D9C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4267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E56B0C-4A3E-004E-893B-BEF308B92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24F1D82-135B-3E41-B611-B7194B699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859211-C1EF-7A4E-AF39-1CA054982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8053-70C5-1D4A-B7E3-0DC90CD9C144}" type="datetimeFigureOut">
              <a:rPr lang="x-none" smtClean="0"/>
              <a:t>11.04.2022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A2A6CF3-CE4C-AB43-BC6C-EB68AC309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9F05AC-5530-E347-ACB1-2504C0A6C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AE22-D304-F141-85B2-9171C278D9C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3524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E5AD42-6459-274F-A41D-CB68F0BBF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33DDFB2-5254-ED43-AF85-8D33D77F8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5CA9176-9D0D-3249-AA1A-FA363CC3C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D34D266-02C5-7C44-94CF-0B6728BE6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8053-70C5-1D4A-B7E3-0DC90CD9C144}" type="datetimeFigureOut">
              <a:rPr lang="x-none" smtClean="0"/>
              <a:t>11.04.2022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234BE70-50FC-C341-BCE6-776B5D785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090B6FC-F464-DE48-BC6C-09CBC567C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AE22-D304-F141-85B2-9171C278D9C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24834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E5DBBC-C610-0C4D-B969-3787541F5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E179628-63C5-8849-9A21-40CD5FD8D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BEF7E5D-8509-DE49-8420-46DFF2DE0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76F7C57-3E4A-9846-BF9B-FB63845D15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13F7D65-79CA-3E44-BE05-242006B9E1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99F9035-CA4F-6C48-8C44-EE086CAA6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8053-70C5-1D4A-B7E3-0DC90CD9C144}" type="datetimeFigureOut">
              <a:rPr lang="x-none" smtClean="0"/>
              <a:t>11.04.2022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64CFEAF-922F-BD4A-BFA3-9E621A9E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7D8186F-A584-0247-BE69-4CE620EF1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AE22-D304-F141-85B2-9171C278D9C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97192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74937D-0A07-4741-B3F9-7542C2928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23164A1-64D5-0247-ACF5-73B58F50D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8053-70C5-1D4A-B7E3-0DC90CD9C144}" type="datetimeFigureOut">
              <a:rPr lang="x-none" smtClean="0"/>
              <a:t>11.04.2022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2892E4B-48F5-8F44-BB93-AE27BCAB5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DD00E81-AF4A-254D-8A25-94130E75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AE22-D304-F141-85B2-9171C278D9C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4165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21E23E8-B9B7-D14A-B50E-CEDDF3FF4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8053-70C5-1D4A-B7E3-0DC90CD9C144}" type="datetimeFigureOut">
              <a:rPr lang="x-none" smtClean="0"/>
              <a:t>11.04.2022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70ED80D-92B2-D543-A086-892F03593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C78923C-9D2A-9042-85A0-C7BE8AC81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AE22-D304-F141-85B2-9171C278D9C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66997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3B144C-A092-F840-86F2-54B8502D2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69B04A-3167-D140-AD43-34ED05578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009AE76-AE24-BA49-99C3-39448EC76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D914B43-3FBE-1542-AA00-AEDC7E15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8053-70C5-1D4A-B7E3-0DC90CD9C144}" type="datetimeFigureOut">
              <a:rPr lang="x-none" smtClean="0"/>
              <a:t>11.04.2022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F2F85E-5115-1543-89D4-93252C6B1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73A4888-3EC2-EE45-8001-35AC56808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AE22-D304-F141-85B2-9171C278D9C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5053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CFCCF6-3228-3247-8D0F-03E2AE562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2F7087B-DE79-FC49-8FD1-CE45DF81E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0EF38B9-82BF-C844-A4A0-51F2CBAE2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E3BD18A-7882-4743-9E98-E7D6ED805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8053-70C5-1D4A-B7E3-0DC90CD9C144}" type="datetimeFigureOut">
              <a:rPr lang="x-none" smtClean="0"/>
              <a:t>11.04.2022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567C4FA-81BA-1C4E-9AA7-8BCE4831C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773399F-4F5B-E144-A80F-BD87C3C5F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AE22-D304-F141-85B2-9171C278D9C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25107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651444B-9566-B548-AB6C-F24F9FF8C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C9B4BC9-27FF-3441-9284-E2948ACAD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5329D67-9E45-894E-B960-C4462A1C90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A8053-70C5-1D4A-B7E3-0DC90CD9C144}" type="datetimeFigureOut">
              <a:rPr lang="x-none" smtClean="0"/>
              <a:t>11.04.2022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F2AB67F-C3D5-5247-BB43-A5F2E895B7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34F165-171C-2C40-8975-3FA374386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EAE22-D304-F141-85B2-9171C278D9C4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077DE8C-E361-E343-854E-6EC85CA8CA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8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40E612-A896-4849-BEB5-002A0BF7E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826" y="1535723"/>
            <a:ext cx="6881446" cy="2571442"/>
          </a:xfrm>
        </p:spPr>
        <p:txBody>
          <a:bodyPr>
            <a:noAutofit/>
          </a:bodyPr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Создание ситуации успеха  у детей с умственной отсталостью на уроках физической культуры </a:t>
            </a:r>
            <a:endParaRPr lang="x-none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EA49FE3-E2F4-6549-87F3-751F3CBDF9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6853" y="5314444"/>
            <a:ext cx="5814951" cy="1273925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Волкова Мария Сергеевна,</a:t>
            </a:r>
          </a:p>
          <a:p>
            <a:pPr algn="r"/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физической культуры</a:t>
            </a:r>
          </a:p>
          <a:p>
            <a:pPr algn="r"/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квалификационной категории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1500" y="335394"/>
            <a:ext cx="70675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</a:t>
            </a:r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казенное</a:t>
            </a:r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общеобразовательное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</a:t>
            </a:r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</a:t>
            </a:r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специальная</a:t>
            </a:r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DE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коррекционная</a:t>
            </a:r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школа-интернат</a:t>
            </a:r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№2 г. </a:t>
            </a:r>
            <a:r>
              <a:rPr lang="de-DE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78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19" y="215652"/>
            <a:ext cx="2518123" cy="373469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397" y="2561798"/>
            <a:ext cx="3286125" cy="4191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TextBox 30"/>
          <p:cNvSpPr txBox="1"/>
          <p:nvPr/>
        </p:nvSpPr>
        <p:spPr>
          <a:xfrm>
            <a:off x="3111689" y="600502"/>
            <a:ext cx="86253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Сухомлинский В.А. отмечал, что живительным воздухом для слабенького огонька жажды знаний является только успех ребенка в учении, только гордое осознание и переживание той мысли, что он сделал шаг вперед.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6020" y="3944203"/>
            <a:ext cx="88370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Ушинский К. Д. отмечал, что первой заповедью воспитания является необходимость дать детям радость труда, успеха в учении, пробудить в них чувство гордости и собственного достоинства за свои достижения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58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4" y="182336"/>
            <a:ext cx="11750723" cy="64564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96036" y="578121"/>
            <a:ext cx="1098644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Ситуация успеха – это сочетание условий, которые обеспечивают успех, а сам успех – результат подобной ситуации. Ситуация – это то, что мы способны организовать, это результат продуманной стратегии и тактики.</a:t>
            </a:r>
          </a:p>
        </p:txBody>
      </p:sp>
    </p:spTree>
    <p:extLst>
      <p:ext uri="{BB962C8B-B14F-4D97-AF65-F5344CB8AC3E}">
        <p14:creationId xmlns:p14="http://schemas.microsoft.com/office/powerpoint/2010/main" val="411471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1062" y="216005"/>
            <a:ext cx="772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Алгоритм создания ситуации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успеха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anose="020B0A040201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18053087"/>
              </p:ext>
            </p:extLst>
          </p:nvPr>
        </p:nvGraphicFramePr>
        <p:xfrm>
          <a:off x="244143" y="906187"/>
          <a:ext cx="7985457" cy="2246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496351995"/>
              </p:ext>
            </p:extLst>
          </p:nvPr>
        </p:nvGraphicFramePr>
        <p:xfrm>
          <a:off x="1952388" y="3340038"/>
          <a:ext cx="7985457" cy="2246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7664829" y="3169029"/>
            <a:ext cx="438056" cy="438056"/>
            <a:chOff x="6349581" y="511066"/>
            <a:chExt cx="438056" cy="438056"/>
          </a:xfrm>
        </p:grpSpPr>
        <p:sp>
          <p:nvSpPr>
            <p:cNvPr id="12" name="Стрелка вниз 11"/>
            <p:cNvSpPr/>
            <p:nvPr/>
          </p:nvSpPr>
          <p:spPr>
            <a:xfrm>
              <a:off x="6349581" y="511066"/>
              <a:ext cx="438056" cy="438056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трелка вниз 4"/>
            <p:cNvSpPr/>
            <p:nvPr/>
          </p:nvSpPr>
          <p:spPr>
            <a:xfrm>
              <a:off x="6448144" y="511066"/>
              <a:ext cx="240930" cy="3296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766706" y="5780642"/>
            <a:ext cx="6787638" cy="673933"/>
            <a:chOff x="1197818" y="1572512"/>
            <a:chExt cx="6787638" cy="673933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197818" y="1572512"/>
              <a:ext cx="6787638" cy="67393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1217557" y="1592251"/>
              <a:ext cx="5711194" cy="6344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900" kern="12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9497639" y="5561614"/>
            <a:ext cx="438056" cy="438056"/>
            <a:chOff x="6948490" y="1292829"/>
            <a:chExt cx="438056" cy="438056"/>
          </a:xfrm>
        </p:grpSpPr>
        <p:sp>
          <p:nvSpPr>
            <p:cNvPr id="18" name="Стрелка вниз 17"/>
            <p:cNvSpPr/>
            <p:nvPr/>
          </p:nvSpPr>
          <p:spPr>
            <a:xfrm>
              <a:off x="6948490" y="1292829"/>
              <a:ext cx="438056" cy="438056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трелка вниз 4"/>
            <p:cNvSpPr/>
            <p:nvPr/>
          </p:nvSpPr>
          <p:spPr>
            <a:xfrm>
              <a:off x="7047053" y="1292829"/>
              <a:ext cx="240930" cy="3296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162566" y="5900317"/>
            <a:ext cx="363259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i="1" dirty="0">
                <a:solidFill>
                  <a:schemeClr val="bg1"/>
                </a:solidFill>
              </a:rPr>
              <a:t>7. Высокая оценка детали</a:t>
            </a:r>
            <a:endParaRPr lang="ru-RU" sz="2300" dirty="0">
              <a:solidFill>
                <a:schemeClr val="bg1"/>
              </a:solidFill>
            </a:endParaRPr>
          </a:p>
          <a:p>
            <a:endParaRPr lang="ru-RU" sz="2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15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3326" y="299407"/>
            <a:ext cx="6559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Организация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деятельности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5756423" y="1182713"/>
            <a:ext cx="6162621" cy="1060033"/>
            <a:chOff x="7870627" y="967969"/>
            <a:chExt cx="2289373" cy="915749"/>
          </a:xfrm>
        </p:grpSpPr>
        <p:sp>
          <p:nvSpPr>
            <p:cNvPr id="9" name="Нашивка 8"/>
            <p:cNvSpPr/>
            <p:nvPr/>
          </p:nvSpPr>
          <p:spPr>
            <a:xfrm>
              <a:off x="7870627" y="967969"/>
              <a:ext cx="2289373" cy="915749"/>
            </a:xfrm>
            <a:prstGeom prst="chevron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Нашивка 4"/>
            <p:cNvSpPr/>
            <p:nvPr/>
          </p:nvSpPr>
          <p:spPr>
            <a:xfrm>
              <a:off x="8328502" y="967969"/>
              <a:ext cx="1373624" cy="9157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990" tIns="23495" rIns="0" bIns="23495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700" kern="120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30579" y="1161074"/>
            <a:ext cx="5525845" cy="1103312"/>
            <a:chOff x="2735461" y="727"/>
            <a:chExt cx="2758281" cy="1103312"/>
          </a:xfrm>
        </p:grpSpPr>
        <p:sp>
          <p:nvSpPr>
            <p:cNvPr id="12" name="Нашивка 11"/>
            <p:cNvSpPr/>
            <p:nvPr/>
          </p:nvSpPr>
          <p:spPr>
            <a:xfrm>
              <a:off x="2735461" y="727"/>
              <a:ext cx="2758281" cy="110331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3287117" y="727"/>
              <a:ext cx="1654969" cy="1103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28575" rIns="0" bIns="28575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30576" y="2555420"/>
            <a:ext cx="5525845" cy="1103312"/>
            <a:chOff x="2735461" y="727"/>
            <a:chExt cx="2758281" cy="1103312"/>
          </a:xfrm>
        </p:grpSpPr>
        <p:sp>
          <p:nvSpPr>
            <p:cNvPr id="15" name="Нашивка 14"/>
            <p:cNvSpPr/>
            <p:nvPr/>
          </p:nvSpPr>
          <p:spPr>
            <a:xfrm>
              <a:off x="2735461" y="727"/>
              <a:ext cx="2758281" cy="110331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Нашивка 4"/>
            <p:cNvSpPr/>
            <p:nvPr/>
          </p:nvSpPr>
          <p:spPr>
            <a:xfrm>
              <a:off x="3287117" y="727"/>
              <a:ext cx="1654969" cy="1103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28575" rIns="0" bIns="28575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30575" y="4072412"/>
            <a:ext cx="5525845" cy="1103312"/>
            <a:chOff x="2735461" y="727"/>
            <a:chExt cx="2758281" cy="1103312"/>
          </a:xfrm>
        </p:grpSpPr>
        <p:sp>
          <p:nvSpPr>
            <p:cNvPr id="18" name="Нашивка 17"/>
            <p:cNvSpPr/>
            <p:nvPr/>
          </p:nvSpPr>
          <p:spPr>
            <a:xfrm>
              <a:off x="2735461" y="727"/>
              <a:ext cx="2758281" cy="110331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Нашивка 4"/>
            <p:cNvSpPr/>
            <p:nvPr/>
          </p:nvSpPr>
          <p:spPr>
            <a:xfrm>
              <a:off x="3287117" y="727"/>
              <a:ext cx="1654969" cy="1103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28575" rIns="0" bIns="28575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30579" y="5453294"/>
            <a:ext cx="5525845" cy="1103312"/>
            <a:chOff x="2735461" y="727"/>
            <a:chExt cx="2758281" cy="1103312"/>
          </a:xfrm>
        </p:grpSpPr>
        <p:sp>
          <p:nvSpPr>
            <p:cNvPr id="21" name="Нашивка 20"/>
            <p:cNvSpPr/>
            <p:nvPr/>
          </p:nvSpPr>
          <p:spPr>
            <a:xfrm>
              <a:off x="2735461" y="727"/>
              <a:ext cx="2758281" cy="110331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3287117" y="727"/>
              <a:ext cx="1654969" cy="1103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28575" rIns="0" bIns="28575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756424" y="2577059"/>
            <a:ext cx="6162621" cy="1060033"/>
            <a:chOff x="7870627" y="967969"/>
            <a:chExt cx="2289373" cy="915749"/>
          </a:xfrm>
        </p:grpSpPr>
        <p:sp>
          <p:nvSpPr>
            <p:cNvPr id="27" name="Нашивка 26"/>
            <p:cNvSpPr/>
            <p:nvPr/>
          </p:nvSpPr>
          <p:spPr>
            <a:xfrm>
              <a:off x="7870627" y="967969"/>
              <a:ext cx="2289373" cy="915749"/>
            </a:xfrm>
            <a:prstGeom prst="chevron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Нашивка 4"/>
            <p:cNvSpPr/>
            <p:nvPr/>
          </p:nvSpPr>
          <p:spPr>
            <a:xfrm>
              <a:off x="8328502" y="967969"/>
              <a:ext cx="1373624" cy="9157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990" tIns="23495" rIns="0" bIns="23495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700" kern="120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5756420" y="4145164"/>
            <a:ext cx="6162621" cy="1060033"/>
            <a:chOff x="7870627" y="967969"/>
            <a:chExt cx="2289373" cy="915749"/>
          </a:xfrm>
        </p:grpSpPr>
        <p:sp>
          <p:nvSpPr>
            <p:cNvPr id="34" name="Нашивка 33"/>
            <p:cNvSpPr/>
            <p:nvPr/>
          </p:nvSpPr>
          <p:spPr>
            <a:xfrm>
              <a:off x="7870627" y="967969"/>
              <a:ext cx="2289373" cy="915749"/>
            </a:xfrm>
            <a:prstGeom prst="chevron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Нашивка 4"/>
            <p:cNvSpPr/>
            <p:nvPr/>
          </p:nvSpPr>
          <p:spPr>
            <a:xfrm>
              <a:off x="8328502" y="967969"/>
              <a:ext cx="1373624" cy="9157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990" tIns="23495" rIns="0" bIns="23495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700" kern="1200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756424" y="5419111"/>
            <a:ext cx="6162621" cy="1060033"/>
            <a:chOff x="7870627" y="967969"/>
            <a:chExt cx="2289373" cy="915749"/>
          </a:xfrm>
        </p:grpSpPr>
        <p:sp>
          <p:nvSpPr>
            <p:cNvPr id="37" name="Нашивка 36"/>
            <p:cNvSpPr/>
            <p:nvPr/>
          </p:nvSpPr>
          <p:spPr>
            <a:xfrm>
              <a:off x="7870627" y="967969"/>
              <a:ext cx="2289373" cy="915749"/>
            </a:xfrm>
            <a:prstGeom prst="chevron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Нашивка 4"/>
            <p:cNvSpPr/>
            <p:nvPr/>
          </p:nvSpPr>
          <p:spPr>
            <a:xfrm>
              <a:off x="8328502" y="967969"/>
              <a:ext cx="1373624" cy="9157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990" tIns="23495" rIns="0" bIns="23495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700" kern="120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61679" y="1363804"/>
            <a:ext cx="4388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Учитель назначает новых командиров (направляющих) на каждый урок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03968" y="1389564"/>
            <a:ext cx="4667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Каждый ученик имеет возможность получить опыт лидера, проявить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инициативу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5585" y="2783910"/>
            <a:ext cx="3780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Учитель поручает обучающимся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проводить разминку, ОРУ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02616" y="2922410"/>
            <a:ext cx="3870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Ученик получает  практический опыт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4091" y="4352014"/>
            <a:ext cx="3978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Учитель стимулирует на поиск новых упражнений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4564" y="4352014"/>
            <a:ext cx="4326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Ученик может предложить и продемонстрировать новое упражнение.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90371" y="5681784"/>
            <a:ext cx="380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Учитель использует индивидуальный подход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88944" y="5487462"/>
            <a:ext cx="3697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Ученик может  не выполнять упражнение, которое ему недоступно </a:t>
            </a:r>
          </a:p>
        </p:txBody>
      </p:sp>
    </p:spTree>
    <p:extLst>
      <p:ext uri="{BB962C8B-B14F-4D97-AF65-F5344CB8AC3E}">
        <p14:creationId xmlns:p14="http://schemas.microsoft.com/office/powerpoint/2010/main" val="92071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3326" y="299407"/>
            <a:ext cx="6559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Организация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деятельности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5756424" y="1182713"/>
            <a:ext cx="6162621" cy="1060033"/>
            <a:chOff x="7870627" y="967969"/>
            <a:chExt cx="2289373" cy="915749"/>
          </a:xfrm>
        </p:grpSpPr>
        <p:sp>
          <p:nvSpPr>
            <p:cNvPr id="9" name="Нашивка 8"/>
            <p:cNvSpPr/>
            <p:nvPr/>
          </p:nvSpPr>
          <p:spPr>
            <a:xfrm>
              <a:off x="7870627" y="967969"/>
              <a:ext cx="2289373" cy="915749"/>
            </a:xfrm>
            <a:prstGeom prst="chevron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Нашивка 4"/>
            <p:cNvSpPr/>
            <p:nvPr/>
          </p:nvSpPr>
          <p:spPr>
            <a:xfrm>
              <a:off x="8328502" y="967969"/>
              <a:ext cx="1373624" cy="9157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990" tIns="23495" rIns="0" bIns="23495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700" kern="120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30579" y="1161074"/>
            <a:ext cx="5525845" cy="1103312"/>
            <a:chOff x="2735461" y="727"/>
            <a:chExt cx="2758281" cy="1103312"/>
          </a:xfrm>
        </p:grpSpPr>
        <p:sp>
          <p:nvSpPr>
            <p:cNvPr id="12" name="Нашивка 11"/>
            <p:cNvSpPr/>
            <p:nvPr/>
          </p:nvSpPr>
          <p:spPr>
            <a:xfrm>
              <a:off x="2735461" y="727"/>
              <a:ext cx="2758281" cy="110331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3287117" y="727"/>
              <a:ext cx="1654969" cy="1103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28575" rIns="0" bIns="28575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30576" y="2555420"/>
            <a:ext cx="5525845" cy="1103312"/>
            <a:chOff x="2735461" y="727"/>
            <a:chExt cx="2758281" cy="1103312"/>
          </a:xfrm>
        </p:grpSpPr>
        <p:sp>
          <p:nvSpPr>
            <p:cNvPr id="15" name="Нашивка 14"/>
            <p:cNvSpPr/>
            <p:nvPr/>
          </p:nvSpPr>
          <p:spPr>
            <a:xfrm>
              <a:off x="2735461" y="727"/>
              <a:ext cx="2758281" cy="110331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Нашивка 4"/>
            <p:cNvSpPr/>
            <p:nvPr/>
          </p:nvSpPr>
          <p:spPr>
            <a:xfrm>
              <a:off x="3287117" y="727"/>
              <a:ext cx="1654969" cy="1103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28575" rIns="0" bIns="28575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30575" y="4072412"/>
            <a:ext cx="5525845" cy="1103312"/>
            <a:chOff x="2735461" y="727"/>
            <a:chExt cx="2758281" cy="1103312"/>
          </a:xfrm>
        </p:grpSpPr>
        <p:sp>
          <p:nvSpPr>
            <p:cNvPr id="18" name="Нашивка 17"/>
            <p:cNvSpPr/>
            <p:nvPr/>
          </p:nvSpPr>
          <p:spPr>
            <a:xfrm>
              <a:off x="2735461" y="727"/>
              <a:ext cx="2758281" cy="110331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Нашивка 4"/>
            <p:cNvSpPr/>
            <p:nvPr/>
          </p:nvSpPr>
          <p:spPr>
            <a:xfrm>
              <a:off x="3287117" y="727"/>
              <a:ext cx="1654969" cy="1103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28575" rIns="0" bIns="28575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30579" y="5453294"/>
            <a:ext cx="5525845" cy="1103312"/>
            <a:chOff x="2735461" y="727"/>
            <a:chExt cx="2758281" cy="1103312"/>
          </a:xfrm>
        </p:grpSpPr>
        <p:sp>
          <p:nvSpPr>
            <p:cNvPr id="21" name="Нашивка 20"/>
            <p:cNvSpPr/>
            <p:nvPr/>
          </p:nvSpPr>
          <p:spPr>
            <a:xfrm>
              <a:off x="2735461" y="727"/>
              <a:ext cx="2758281" cy="110331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3287117" y="727"/>
              <a:ext cx="1654969" cy="1103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28575" rIns="0" bIns="28575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756424" y="2598699"/>
            <a:ext cx="6162621" cy="1060033"/>
            <a:chOff x="7870627" y="967969"/>
            <a:chExt cx="2289373" cy="915749"/>
          </a:xfrm>
        </p:grpSpPr>
        <p:sp>
          <p:nvSpPr>
            <p:cNvPr id="27" name="Нашивка 26"/>
            <p:cNvSpPr/>
            <p:nvPr/>
          </p:nvSpPr>
          <p:spPr>
            <a:xfrm>
              <a:off x="7870627" y="967969"/>
              <a:ext cx="2289373" cy="915749"/>
            </a:xfrm>
            <a:prstGeom prst="chevron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Нашивка 4"/>
            <p:cNvSpPr/>
            <p:nvPr/>
          </p:nvSpPr>
          <p:spPr>
            <a:xfrm>
              <a:off x="8328502" y="967969"/>
              <a:ext cx="1373624" cy="9157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990" tIns="23495" rIns="0" bIns="23495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700" kern="120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5756420" y="4145164"/>
            <a:ext cx="6162621" cy="1060033"/>
            <a:chOff x="7870627" y="967969"/>
            <a:chExt cx="2289373" cy="915749"/>
          </a:xfrm>
        </p:grpSpPr>
        <p:sp>
          <p:nvSpPr>
            <p:cNvPr id="34" name="Нашивка 33"/>
            <p:cNvSpPr/>
            <p:nvPr/>
          </p:nvSpPr>
          <p:spPr>
            <a:xfrm>
              <a:off x="7870627" y="967969"/>
              <a:ext cx="2289373" cy="915749"/>
            </a:xfrm>
            <a:prstGeom prst="chevron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Нашивка 4"/>
            <p:cNvSpPr/>
            <p:nvPr/>
          </p:nvSpPr>
          <p:spPr>
            <a:xfrm>
              <a:off x="8328502" y="967969"/>
              <a:ext cx="1373624" cy="9157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990" tIns="23495" rIns="0" bIns="23495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700" kern="1200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756424" y="5419111"/>
            <a:ext cx="6162621" cy="1060033"/>
            <a:chOff x="7870627" y="967969"/>
            <a:chExt cx="2289373" cy="915749"/>
          </a:xfrm>
        </p:grpSpPr>
        <p:sp>
          <p:nvSpPr>
            <p:cNvPr id="37" name="Нашивка 36"/>
            <p:cNvSpPr/>
            <p:nvPr/>
          </p:nvSpPr>
          <p:spPr>
            <a:xfrm>
              <a:off x="7870627" y="967969"/>
              <a:ext cx="2289373" cy="915749"/>
            </a:xfrm>
            <a:prstGeom prst="chevron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Нашивка 4"/>
            <p:cNvSpPr/>
            <p:nvPr/>
          </p:nvSpPr>
          <p:spPr>
            <a:xfrm>
              <a:off x="8328502" y="967969"/>
              <a:ext cx="1373624" cy="9157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990" tIns="23495" rIns="0" bIns="23495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700" kern="120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110111" y="1389563"/>
            <a:ext cx="3766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Учитель привлекает обучающихся для организации урока, судейства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24439" y="1389562"/>
            <a:ext cx="462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Ученик получает опыт судейства, начинает лучше разбираться в правилах игры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9892" y="2783910"/>
            <a:ext cx="4167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Учитель использует </a:t>
            </a:r>
            <a:r>
              <a:rPr lang="ru-RU" dirty="0" smtClean="0">
                <a:solidFill>
                  <a:schemeClr val="bg1"/>
                </a:solidFill>
              </a:rPr>
              <a:t>упражнения </a:t>
            </a:r>
            <a:r>
              <a:rPr lang="ru-RU" dirty="0">
                <a:solidFill>
                  <a:schemeClr val="bg1"/>
                </a:solidFill>
              </a:rPr>
              <a:t>в упрощенных и усложненных условиях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89736" y="2645410"/>
            <a:ext cx="4695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Ученик может выполнить  упражнение с помощью наиболее подготовленного воспитанника.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6922" y="4439402"/>
            <a:ext cx="4473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Учитель организует индивидуальную опеку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778389" y="4439402"/>
            <a:ext cx="4118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Быстрее происходит обучение  слабого,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74948" y="5681784"/>
            <a:ext cx="405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Учитель использует соревновательные моменты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55635" y="5820283"/>
            <a:ext cx="3164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Достигается ощущение успеха</a:t>
            </a:r>
          </a:p>
        </p:txBody>
      </p:sp>
    </p:spTree>
    <p:extLst>
      <p:ext uri="{BB962C8B-B14F-4D97-AF65-F5344CB8AC3E}">
        <p14:creationId xmlns:p14="http://schemas.microsoft.com/office/powerpoint/2010/main" val="308291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3326" y="299407"/>
            <a:ext cx="6559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Организация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деятельности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5756423" y="1182713"/>
            <a:ext cx="6162621" cy="1060033"/>
            <a:chOff x="7870627" y="967969"/>
            <a:chExt cx="2289373" cy="915749"/>
          </a:xfrm>
        </p:grpSpPr>
        <p:sp>
          <p:nvSpPr>
            <p:cNvPr id="9" name="Нашивка 8"/>
            <p:cNvSpPr/>
            <p:nvPr/>
          </p:nvSpPr>
          <p:spPr>
            <a:xfrm>
              <a:off x="7870627" y="967969"/>
              <a:ext cx="2289373" cy="915749"/>
            </a:xfrm>
            <a:prstGeom prst="chevron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Нашивка 4"/>
            <p:cNvSpPr/>
            <p:nvPr/>
          </p:nvSpPr>
          <p:spPr>
            <a:xfrm>
              <a:off x="8328502" y="967969"/>
              <a:ext cx="1373624" cy="9157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990" tIns="23495" rIns="0" bIns="23495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700" kern="120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30579" y="1161074"/>
            <a:ext cx="5525845" cy="1103312"/>
            <a:chOff x="2735461" y="727"/>
            <a:chExt cx="2758281" cy="1103312"/>
          </a:xfrm>
        </p:grpSpPr>
        <p:sp>
          <p:nvSpPr>
            <p:cNvPr id="12" name="Нашивка 11"/>
            <p:cNvSpPr/>
            <p:nvPr/>
          </p:nvSpPr>
          <p:spPr>
            <a:xfrm>
              <a:off x="2735461" y="727"/>
              <a:ext cx="2758281" cy="110331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3287117" y="727"/>
              <a:ext cx="1654969" cy="1103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28575" rIns="0" bIns="28575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30576" y="2555420"/>
            <a:ext cx="5525845" cy="1103312"/>
            <a:chOff x="2735461" y="727"/>
            <a:chExt cx="2758281" cy="1103312"/>
          </a:xfrm>
        </p:grpSpPr>
        <p:sp>
          <p:nvSpPr>
            <p:cNvPr id="15" name="Нашивка 14"/>
            <p:cNvSpPr/>
            <p:nvPr/>
          </p:nvSpPr>
          <p:spPr>
            <a:xfrm>
              <a:off x="2735461" y="727"/>
              <a:ext cx="2758281" cy="110331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Нашивка 4"/>
            <p:cNvSpPr/>
            <p:nvPr/>
          </p:nvSpPr>
          <p:spPr>
            <a:xfrm>
              <a:off x="3287117" y="727"/>
              <a:ext cx="1654969" cy="1103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28575" rIns="0" bIns="28575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30575" y="4072412"/>
            <a:ext cx="5525845" cy="1103312"/>
            <a:chOff x="2735461" y="727"/>
            <a:chExt cx="2758281" cy="1103312"/>
          </a:xfrm>
        </p:grpSpPr>
        <p:sp>
          <p:nvSpPr>
            <p:cNvPr id="18" name="Нашивка 17"/>
            <p:cNvSpPr/>
            <p:nvPr/>
          </p:nvSpPr>
          <p:spPr>
            <a:xfrm>
              <a:off x="2735461" y="727"/>
              <a:ext cx="2758281" cy="110331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Нашивка 4"/>
            <p:cNvSpPr/>
            <p:nvPr/>
          </p:nvSpPr>
          <p:spPr>
            <a:xfrm>
              <a:off x="3287117" y="727"/>
              <a:ext cx="1654969" cy="1103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28575" rIns="0" bIns="28575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30579" y="5453294"/>
            <a:ext cx="5525845" cy="1103312"/>
            <a:chOff x="2735461" y="727"/>
            <a:chExt cx="2758281" cy="1103312"/>
          </a:xfrm>
        </p:grpSpPr>
        <p:sp>
          <p:nvSpPr>
            <p:cNvPr id="21" name="Нашивка 20"/>
            <p:cNvSpPr/>
            <p:nvPr/>
          </p:nvSpPr>
          <p:spPr>
            <a:xfrm>
              <a:off x="2735461" y="727"/>
              <a:ext cx="2758281" cy="110331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3287117" y="727"/>
              <a:ext cx="1654969" cy="1103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28575" rIns="0" bIns="28575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756424" y="2598699"/>
            <a:ext cx="6162621" cy="1060033"/>
            <a:chOff x="7870627" y="967969"/>
            <a:chExt cx="2289373" cy="915749"/>
          </a:xfrm>
        </p:grpSpPr>
        <p:sp>
          <p:nvSpPr>
            <p:cNvPr id="27" name="Нашивка 26"/>
            <p:cNvSpPr/>
            <p:nvPr/>
          </p:nvSpPr>
          <p:spPr>
            <a:xfrm>
              <a:off x="7870627" y="967969"/>
              <a:ext cx="2289373" cy="915749"/>
            </a:xfrm>
            <a:prstGeom prst="chevron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Нашивка 4"/>
            <p:cNvSpPr/>
            <p:nvPr/>
          </p:nvSpPr>
          <p:spPr>
            <a:xfrm>
              <a:off x="8328502" y="967969"/>
              <a:ext cx="1373624" cy="9157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990" tIns="23495" rIns="0" bIns="23495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700" kern="120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5756420" y="4145164"/>
            <a:ext cx="6162621" cy="1060033"/>
            <a:chOff x="7870627" y="967969"/>
            <a:chExt cx="2289373" cy="915749"/>
          </a:xfrm>
        </p:grpSpPr>
        <p:sp>
          <p:nvSpPr>
            <p:cNvPr id="34" name="Нашивка 33"/>
            <p:cNvSpPr/>
            <p:nvPr/>
          </p:nvSpPr>
          <p:spPr>
            <a:xfrm>
              <a:off x="7870627" y="967969"/>
              <a:ext cx="2289373" cy="915749"/>
            </a:xfrm>
            <a:prstGeom prst="chevron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Нашивка 4"/>
            <p:cNvSpPr/>
            <p:nvPr/>
          </p:nvSpPr>
          <p:spPr>
            <a:xfrm>
              <a:off x="8328502" y="967969"/>
              <a:ext cx="1373624" cy="9157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990" tIns="23495" rIns="0" bIns="23495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700" kern="1200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756424" y="5419111"/>
            <a:ext cx="6162621" cy="1060033"/>
            <a:chOff x="7870627" y="967969"/>
            <a:chExt cx="2289373" cy="915749"/>
          </a:xfrm>
        </p:grpSpPr>
        <p:sp>
          <p:nvSpPr>
            <p:cNvPr id="37" name="Нашивка 36"/>
            <p:cNvSpPr/>
            <p:nvPr/>
          </p:nvSpPr>
          <p:spPr>
            <a:xfrm>
              <a:off x="7870627" y="967969"/>
              <a:ext cx="2289373" cy="915749"/>
            </a:xfrm>
            <a:prstGeom prst="chevron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Нашивка 4"/>
            <p:cNvSpPr/>
            <p:nvPr/>
          </p:nvSpPr>
          <p:spPr>
            <a:xfrm>
              <a:off x="8328502" y="967969"/>
              <a:ext cx="1373624" cy="9157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990" tIns="23495" rIns="0" bIns="23495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700" kern="120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335748" y="1528063"/>
            <a:ext cx="2803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Учитель предлагает выбор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38082" y="1251065"/>
            <a:ext cx="4599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Ученик имеет возможность выбора в зависимости от своей физической подготовки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3161" y="2783910"/>
            <a:ext cx="4080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Учитель использует оценку в качестве формирующего инструмента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49627" y="2805549"/>
            <a:ext cx="4176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Результаты ученика сравниваются с его же прежними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627" y="4162403"/>
            <a:ext cx="4271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Учитель не оставляет без внимания как положительные, так и отрицательные поступки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88207" y="4439402"/>
            <a:ext cx="3299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Ученик получает опыт общения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99838" y="5681784"/>
            <a:ext cx="3987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Учитель ведет учет достижений обучающихся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88949" y="5625961"/>
            <a:ext cx="4352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Ученик испытывает удовлетворение от достигнутого результата</a:t>
            </a:r>
          </a:p>
        </p:txBody>
      </p:sp>
    </p:spTree>
    <p:extLst>
      <p:ext uri="{BB962C8B-B14F-4D97-AF65-F5344CB8AC3E}">
        <p14:creationId xmlns:p14="http://schemas.microsoft.com/office/powerpoint/2010/main" val="237993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45911" y="668740"/>
            <a:ext cx="7233313" cy="4165056"/>
          </a:xfrm>
        </p:spPr>
        <p:txBody>
          <a:bodyPr>
            <a:normAutofit/>
          </a:bodyPr>
          <a:lstStyle/>
          <a:p>
            <a:pPr algn="l"/>
            <a:r>
              <a:rPr lang="ru-RU" sz="4800" b="1" spc="-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Помните</a:t>
            </a:r>
            <a:r>
              <a:rPr lang="ru-RU" sz="4800" b="1" spc="-3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</a:t>
            </a:r>
            <a:br>
              <a:rPr lang="ru-RU" sz="4800" b="1" spc="-3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800" b="1" spc="-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 </a:t>
            </a:r>
            <a:r>
              <a:rPr lang="ru-RU" sz="4800" b="1" spc="-3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каждого ребенка есть задатки, которые можно развить в способности.</a:t>
            </a:r>
            <a:br>
              <a:rPr lang="ru-RU" sz="4800" b="1" spc="-3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800" b="1" spc="-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Увидеть </a:t>
            </a:r>
            <a:r>
              <a:rPr lang="ru-RU" sz="4800" b="1" spc="-3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их, развивать – это главное дело педагога</a:t>
            </a:r>
            <a:r>
              <a:rPr lang="ru-RU" sz="4800" b="1" spc="-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</a:t>
            </a:r>
            <a:endParaRPr lang="ru-RU" sz="4800" spc="-300" dirty="0"/>
          </a:p>
        </p:txBody>
      </p:sp>
    </p:spTree>
    <p:extLst>
      <p:ext uri="{BB962C8B-B14F-4D97-AF65-F5344CB8AC3E}">
        <p14:creationId xmlns:p14="http://schemas.microsoft.com/office/powerpoint/2010/main" val="361089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306</Words>
  <Application>Microsoft Office PowerPoint</Application>
  <PresentationFormat>Произвольный</PresentationFormat>
  <Paragraphs>46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Создание ситуации успеха  у детей с умственной отсталостью на уроках физической культуры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Помните! У каждого ребенка есть задатки, которые можно развить в способности. Увидеть их, развивать – это главное дело педагога!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Синицына ЕН</cp:lastModifiedBy>
  <cp:revision>16</cp:revision>
  <dcterms:created xsi:type="dcterms:W3CDTF">2022-01-31T14:30:21Z</dcterms:created>
  <dcterms:modified xsi:type="dcterms:W3CDTF">2022-04-11T07:39:12Z</dcterms:modified>
</cp:coreProperties>
</file>