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5097B-D02B-4D8E-B6A6-D66507F08E52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7F3CC-DDEB-45FB-AD94-D1E76338E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697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5097B-D02B-4D8E-B6A6-D66507F08E52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7F3CC-DDEB-45FB-AD94-D1E76338E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78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5097B-D02B-4D8E-B6A6-D66507F08E52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7F3CC-DDEB-45FB-AD94-D1E76338E577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3397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5097B-D02B-4D8E-B6A6-D66507F08E52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7F3CC-DDEB-45FB-AD94-D1E76338E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16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5097B-D02B-4D8E-B6A6-D66507F08E52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7F3CC-DDEB-45FB-AD94-D1E76338E57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9711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5097B-D02B-4D8E-B6A6-D66507F08E52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7F3CC-DDEB-45FB-AD94-D1E76338E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348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5097B-D02B-4D8E-B6A6-D66507F08E52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7F3CC-DDEB-45FB-AD94-D1E76338E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182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5097B-D02B-4D8E-B6A6-D66507F08E52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7F3CC-DDEB-45FB-AD94-D1E76338E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813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5097B-D02B-4D8E-B6A6-D66507F08E52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7F3CC-DDEB-45FB-AD94-D1E76338E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143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5097B-D02B-4D8E-B6A6-D66507F08E52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7F3CC-DDEB-45FB-AD94-D1E76338E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3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5097B-D02B-4D8E-B6A6-D66507F08E52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7F3CC-DDEB-45FB-AD94-D1E76338E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765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5097B-D02B-4D8E-B6A6-D66507F08E52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7F3CC-DDEB-45FB-AD94-D1E76338E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55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5097B-D02B-4D8E-B6A6-D66507F08E52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7F3CC-DDEB-45FB-AD94-D1E76338E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857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5097B-D02B-4D8E-B6A6-D66507F08E52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7F3CC-DDEB-45FB-AD94-D1E76338E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468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5097B-D02B-4D8E-B6A6-D66507F08E52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7F3CC-DDEB-45FB-AD94-D1E76338E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544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5097B-D02B-4D8E-B6A6-D66507F08E52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7F3CC-DDEB-45FB-AD94-D1E76338E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910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5097B-D02B-4D8E-B6A6-D66507F08E52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337F3CC-DDEB-45FB-AD94-D1E76338E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35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038" y="1392195"/>
            <a:ext cx="9308757" cy="3130378"/>
          </a:xfrm>
        </p:spPr>
        <p:txBody>
          <a:bodyPr/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4800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4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4800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4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4800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4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4800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4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4800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4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4800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4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4800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4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Практика и</a:t>
            </a:r>
            <a:r>
              <a:rPr lang="ru-RU" sz="4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спользования </a:t>
            </a: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альтернативной системы коммуникации </a:t>
            </a:r>
            <a:r>
              <a:rPr lang="ru-RU" sz="4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</a:t>
            </a:r>
            <a:br>
              <a:rPr lang="ru-RU" sz="4800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4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обмен карточками -PECS) </a:t>
            </a:r>
            <a:endParaRPr lang="ru-RU" sz="4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75934" y="101874"/>
            <a:ext cx="6755027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8" lvl="0" algn="ctr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80000"/>
            </a:pPr>
            <a:r>
              <a:rPr lang="ru-RU" sz="1400" b="1" dirty="0">
                <a:solidFill>
                  <a:srgbClr val="4F271C">
                    <a:shade val="30000"/>
                    <a:satMod val="150000"/>
                  </a:srgbClr>
                </a:solidFill>
                <a:latin typeface="Times New Roman" pitchFamily="18" charset="0"/>
                <a:cs typeface="Times New Roman" pitchFamily="18" charset="0"/>
              </a:rPr>
              <a:t>Государственное казенное общеобразовательное </a:t>
            </a:r>
            <a:r>
              <a:rPr lang="ru-RU" sz="1400" b="1" dirty="0" smtClean="0">
                <a:solidFill>
                  <a:srgbClr val="4F271C">
                    <a:shade val="30000"/>
                    <a:satMod val="150000"/>
                  </a:srgbClr>
                </a:solidFill>
                <a:latin typeface="Times New Roman" pitchFamily="18" charset="0"/>
                <a:cs typeface="Times New Roman" pitchFamily="18" charset="0"/>
              </a:rPr>
              <a:t>учреждение Краснодарского </a:t>
            </a:r>
            <a:r>
              <a:rPr lang="ru-RU" sz="1400" b="1" dirty="0">
                <a:solidFill>
                  <a:srgbClr val="4F271C">
                    <a:shade val="30000"/>
                    <a:satMod val="150000"/>
                  </a:srgbClr>
                </a:solidFill>
                <a:latin typeface="Times New Roman" pitchFamily="18" charset="0"/>
                <a:cs typeface="Times New Roman" pitchFamily="18" charset="0"/>
              </a:rPr>
              <a:t>края специальная (коррекционная) школа-интернат № 2</a:t>
            </a:r>
          </a:p>
          <a:p>
            <a:pPr marL="26988" lvl="0" algn="ctr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80000"/>
            </a:pPr>
            <a:r>
              <a:rPr lang="ru-RU" sz="1400" b="1" dirty="0">
                <a:solidFill>
                  <a:srgbClr val="4F271C">
                    <a:shade val="30000"/>
                    <a:satMod val="150000"/>
                  </a:srgbClr>
                </a:solidFill>
                <a:latin typeface="Times New Roman" pitchFamily="18" charset="0"/>
                <a:cs typeface="Times New Roman" pitchFamily="18" charset="0"/>
              </a:rPr>
              <a:t>  г. Сочи 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73427" y="5644328"/>
            <a:ext cx="6096000" cy="7591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988" lvl="0" algn="ctr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80000"/>
            </a:pPr>
            <a:r>
              <a:rPr lang="ru-RU" sz="1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Зинурова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Лили Робертовна, 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учитель</a:t>
            </a:r>
          </a:p>
          <a:p>
            <a:pPr marL="26988" lvl="0" algn="ctr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80000"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2022 год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01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Обучение навыкам самообслуживания</a:t>
            </a:r>
            <a:endParaRPr lang="ru-RU" dirty="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45EE18D8-0AC5-BD5E-40E1-8A3E232479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21" y="2373948"/>
            <a:ext cx="2562675" cy="3881437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59BA380-5EFE-3EC1-EFB6-DAD663D175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954" y="2180908"/>
            <a:ext cx="5175249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4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395" y="2021840"/>
            <a:ext cx="7055968" cy="3881437"/>
          </a:xfrm>
        </p:spPr>
      </p:pic>
    </p:spTree>
    <p:extLst>
      <p:ext uri="{BB962C8B-B14F-4D97-AF65-F5344CB8AC3E}">
        <p14:creationId xmlns:p14="http://schemas.microsoft.com/office/powerpoint/2010/main" val="381004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889360" cy="1320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Использование </a:t>
            </a:r>
            <a:r>
              <a:rPr lang="ru-RU" dirty="0"/>
              <a:t>альтернативной системы коммуникации </a:t>
            </a:r>
            <a:r>
              <a:rPr lang="en-US" dirty="0" smtClean="0"/>
              <a:t>PECS</a:t>
            </a:r>
            <a:r>
              <a:rPr lang="ru-RU" dirty="0" smtClean="0"/>
              <a:t> для невербальных детей</a:t>
            </a:r>
            <a:endParaRPr lang="ru-RU" dirty="0"/>
          </a:p>
        </p:txBody>
      </p:sp>
      <p:pic>
        <p:nvPicPr>
          <p:cNvPr id="4" name="Рисунок 13">
            <a:extLst>
              <a:ext uri="{FF2B5EF4-FFF2-40B4-BE49-F238E27FC236}">
                <a16:creationId xmlns:a16="http://schemas.microsoft.com/office/drawing/2014/main" xmlns="" id="{49A7BB1A-1BBB-3D0D-C0DB-325A84DD14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92" y="1877590"/>
            <a:ext cx="2911077" cy="3881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1499" y="1822727"/>
            <a:ext cx="2725148" cy="38834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3634" y="3328087"/>
            <a:ext cx="2383172" cy="344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89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Видео пример работы коммуникативного планшета</a:t>
            </a:r>
            <a:endParaRPr lang="ru-RU" dirty="0"/>
          </a:p>
        </p:txBody>
      </p:sp>
      <p:pic>
        <p:nvPicPr>
          <p:cNvPr id="4" name="VID-20221123-WA0127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47813" y="2160588"/>
            <a:ext cx="6856412" cy="3881437"/>
          </a:xfrm>
        </p:spPr>
      </p:pic>
    </p:spTree>
    <p:extLst>
      <p:ext uri="{BB962C8B-B14F-4D97-AF65-F5344CB8AC3E}">
        <p14:creationId xmlns:p14="http://schemas.microsoft.com/office/powerpoint/2010/main" val="276881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Сопровождение </a:t>
            </a:r>
            <a:r>
              <a:rPr lang="ru-RU" dirty="0" err="1" smtClean="0"/>
              <a:t>тьюторов</a:t>
            </a:r>
            <a:endParaRPr lang="ru-RU" dirty="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788BA37B-038B-025F-0074-D89F131D46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233" y="1771135"/>
            <a:ext cx="6146735" cy="4514335"/>
          </a:xfrm>
        </p:spPr>
      </p:pic>
    </p:spTree>
    <p:extLst>
      <p:ext uri="{BB962C8B-B14F-4D97-AF65-F5344CB8AC3E}">
        <p14:creationId xmlns:p14="http://schemas.microsoft.com/office/powerpoint/2010/main" val="105885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Использование визуальной поддержки:</a:t>
            </a:r>
            <a:br>
              <a:rPr lang="ru-RU" sz="2800" dirty="0" smtClean="0"/>
            </a:br>
            <a:r>
              <a:rPr lang="ru-RU" sz="2800" dirty="0" smtClean="0"/>
              <a:t>индивидуального расписания и блоков задания внутри урока</a:t>
            </a:r>
            <a:endParaRPr lang="ru-RU" sz="28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pPr lvl="0">
              <a:buClr>
                <a:srgbClr val="90C226"/>
              </a:buClr>
            </a:pPr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8" name="Рисунок 4">
            <a:extLst>
              <a:ext uri="{FF2B5EF4-FFF2-40B4-BE49-F238E27FC236}">
                <a16:creationId xmlns:a16="http://schemas.microsoft.com/office/drawing/2014/main" xmlns="" id="{7CB3401A-DD2C-DEA8-571D-04A8F4B363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80" y="2159925"/>
            <a:ext cx="2398557" cy="38814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4894" y="2056215"/>
            <a:ext cx="4474852" cy="388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42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П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ланшетка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«сначала -потом» которая необходима для того, чтобы ребенок понимал последовательность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действий.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7246" y="2115555"/>
            <a:ext cx="5016843" cy="412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84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Карточка «Жди» для формирования навыка спокойного ожидания</a:t>
            </a:r>
            <a:endParaRPr lang="ru-RU" dirty="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3C7D3E7F-8217-3B79-C87D-A4C6F28AD0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944" y="2160588"/>
            <a:ext cx="2910150" cy="3881437"/>
          </a:xfrm>
        </p:spPr>
      </p:pic>
    </p:spTree>
    <p:extLst>
      <p:ext uri="{BB962C8B-B14F-4D97-AF65-F5344CB8AC3E}">
        <p14:creationId xmlns:p14="http://schemas.microsoft.com/office/powerpoint/2010/main" val="215621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Специальная зона для обучения и место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отдыха</a:t>
            </a:r>
            <a:endParaRPr lang="ru-RU" dirty="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4C2DA687-2741-D647-EA6B-6EA5274A99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64" y="2252028"/>
            <a:ext cx="2910150" cy="3881437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A6A7A10-949B-A5E7-8267-431887FFA2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594" y="2252027"/>
            <a:ext cx="5175249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86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Обучение </a:t>
            </a:r>
            <a:r>
              <a:rPr lang="ru-RU" dirty="0"/>
              <a:t>с</a:t>
            </a:r>
            <a:r>
              <a:rPr lang="ru-RU" dirty="0" smtClean="0"/>
              <a:t>оциальным навыкам, навыкам самообслуживания</a:t>
            </a:r>
            <a:endParaRPr lang="ru-RU" dirty="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6CE2DF72-1085-E2C1-768E-1A6355C1D7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34" y="2109788"/>
            <a:ext cx="5175249" cy="3881437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C74173A-EF04-FB7D-6976-0E881F2FC3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240" y="2109788"/>
            <a:ext cx="2911077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29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81</TotalTime>
  <Words>84</Words>
  <Application>Microsoft Office PowerPoint</Application>
  <PresentationFormat>Широкоэкранный</PresentationFormat>
  <Paragraphs>15</Paragraphs>
  <Slides>11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 New Roman</vt:lpstr>
      <vt:lpstr>Trebuchet MS</vt:lpstr>
      <vt:lpstr>Wingdings 3</vt:lpstr>
      <vt:lpstr>Грань</vt:lpstr>
      <vt:lpstr>            Практика использования альтернативной системы коммуникации        (обмен карточками -PECS) </vt:lpstr>
      <vt:lpstr>Использование альтернативной системы коммуникации PECS для невербальных детей</vt:lpstr>
      <vt:lpstr>Видео пример работы коммуникативного планшета</vt:lpstr>
      <vt:lpstr>Сопровождение тьюторов</vt:lpstr>
      <vt:lpstr>Использование визуальной поддержки: индивидуального расписания и блоков задания внутри урока</vt:lpstr>
      <vt:lpstr>Планшетка «сначала -потом» которая необходима для того, чтобы ребенок понимал последовательность действий.</vt:lpstr>
      <vt:lpstr>Карточка «Жди» для формирования навыка спокойного ожидания</vt:lpstr>
      <vt:lpstr>Специальная зона для обучения и место для отдыха</vt:lpstr>
      <vt:lpstr>Обучение социальным навыкам, навыкам самообслуживания</vt:lpstr>
      <vt:lpstr>Обучение навыкам самообслуживания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Краевой инновационный проект</dc:title>
  <dc:creator>Зинурова ЛР</dc:creator>
  <cp:lastModifiedBy>ИНТЕРНАТ 3</cp:lastModifiedBy>
  <cp:revision>9</cp:revision>
  <dcterms:created xsi:type="dcterms:W3CDTF">2022-12-09T12:33:29Z</dcterms:created>
  <dcterms:modified xsi:type="dcterms:W3CDTF">2022-12-09T14:52:11Z</dcterms:modified>
</cp:coreProperties>
</file>