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308" r:id="rId3"/>
    <p:sldId id="278" r:id="rId4"/>
    <p:sldId id="286" r:id="rId5"/>
    <p:sldId id="322" r:id="rId6"/>
    <p:sldId id="280" r:id="rId7"/>
    <p:sldId id="323" r:id="rId8"/>
    <p:sldId id="316" r:id="rId9"/>
    <p:sldId id="257" r:id="rId10"/>
    <p:sldId id="291" r:id="rId11"/>
    <p:sldId id="302" r:id="rId12"/>
    <p:sldId id="292" r:id="rId13"/>
    <p:sldId id="288" r:id="rId14"/>
    <p:sldId id="317" r:id="rId15"/>
    <p:sldId id="320" r:id="rId16"/>
    <p:sldId id="319" r:id="rId17"/>
    <p:sldId id="318" r:id="rId18"/>
    <p:sldId id="296" r:id="rId19"/>
    <p:sldId id="32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87722" autoAdjust="0"/>
  </p:normalViewPr>
  <p:slideViewPr>
    <p:cSldViewPr>
      <p:cViewPr varScale="1">
        <p:scale>
          <a:sx n="84" d="100"/>
          <a:sy n="84" d="100"/>
        </p:scale>
        <p:origin x="10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F46BF5-625B-4967-BAC3-1B5FF90B227D}" type="datetimeFigureOut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DD58BD-CB7B-4540-BF44-844B1F5B9D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918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E71F62-1DAF-4FAC-8E1D-36788D48D7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2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D58BD-CB7B-4540-BF44-844B1F5B9D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238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D58BD-CB7B-4540-BF44-844B1F5B9DD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9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Овал 8"/>
          <p:cNvSpPr/>
          <p:nvPr/>
        </p:nvSpPr>
        <p:spPr>
          <a:xfrm>
            <a:off x="1157288" y="1344614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00401E-DA0F-4898-8E05-9EB3AB690D83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407FA-D41E-496E-BB80-2E0FF25ED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55DA-78AB-47D6-B243-999AACC216CB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FA50-E27B-4697-A62D-2E57AA815A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D6BE-5788-4B06-8802-EC54BBA5EE78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16C65-495C-47DA-B1CC-3A57417433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Овал 7"/>
          <p:cNvSpPr/>
          <p:nvPr/>
        </p:nvSpPr>
        <p:spPr>
          <a:xfrm>
            <a:off x="2172321" y="2814657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7B7F9-6945-408A-BDFD-40AAAA3AC587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587C1F-F56D-48CA-A9B6-DDAE231760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5859-9E7C-436D-B493-63DF5BDDDEAC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1064-D40D-490B-8285-D82FFB6CE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036B39-08D6-4283-8783-8932918298BC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C773E0-4B8F-415B-99B0-2295114AE9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6FF80-2B1A-4DA7-BAB1-1A81AE865CCE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7314-7623-4C12-B870-07C376C293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5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5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50D47-C3AA-4D17-BA27-393E7B75A9C3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C0505F-D9AA-43EB-932A-91D5F803C1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1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9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1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FB223-4CE1-4172-A468-AB81EC8B88AF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9C1826-D7CB-48F5-A40B-0D1275F020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1D14-6F67-4FEA-BD6C-C298DA8981B9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83011-D971-4DFA-BB4B-E2B494BEDA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Овал 7"/>
          <p:cNvSpPr/>
          <p:nvPr/>
        </p:nvSpPr>
        <p:spPr>
          <a:xfrm>
            <a:off x="168275" y="20639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3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7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C1FD007-EEB5-47EF-9546-4639C8277BD9}" type="datetime1">
              <a:rPr lang="ru-RU"/>
              <a:pPr>
                <a:defRPr/>
              </a:pPr>
              <a:t>21.04.2022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B72B8D8-678C-449F-9E92-C9ED5C6484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5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73" r:id="rId5"/>
    <p:sldLayoutId id="2147483668" r:id="rId6"/>
    <p:sldLayoutId id="2147483674" r:id="rId7"/>
    <p:sldLayoutId id="2147483675" r:id="rId8"/>
    <p:sldLayoutId id="2147483667" r:id="rId9"/>
    <p:sldLayoutId id="2147483666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1"/>
            <a:ext cx="7772400" cy="4249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90" y="3599614"/>
            <a:ext cx="3779911" cy="2794317"/>
          </a:xfrm>
        </p:spPr>
        <p:txBody>
          <a:bodyPr/>
          <a:lstStyle/>
          <a:p>
            <a:pPr marL="26988" algn="ctr" eaLnBrk="1" hangingPunct="1">
              <a:lnSpc>
                <a:spcPct val="80000"/>
              </a:lnSpc>
            </a:pPr>
            <a:endParaRPr lang="ru-RU" sz="1200" b="1" dirty="0" smtClean="0">
              <a:solidFill>
                <a:srgbClr val="320E0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 eaLnBrk="1" hangingPunct="1">
              <a:lnSpc>
                <a:spcPts val="23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казенное общеобразовательное учреждение Краснодарского края специальная (коррекционная) школа-интернат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6988" algn="ctr" eaLnBrk="1" hangingPunct="1">
              <a:lnSpc>
                <a:spcPts val="23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г. Сочи 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8" algn="ctr" eaLnBrk="1" hangingPunct="1">
              <a:lnSpc>
                <a:spcPts val="2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Зубакова С.В. , учитель</a:t>
            </a:r>
          </a:p>
          <a:p>
            <a:pPr marL="26988" algn="ctr" eaLnBrk="1" hangingPunct="1">
              <a:lnSpc>
                <a:spcPts val="23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2022 год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B8755-96DA-488E-AB3F-4D67FE178F1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60797"/>
            <a:ext cx="6624736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/>
              <a:t>Практическая работа на уроках домоводства школы – интерната № 2 г. Сочи по формированию жизненной компетенции у </a:t>
            </a:r>
            <a:r>
              <a:rPr lang="ru-RU" sz="2400" b="1" dirty="0"/>
              <a:t>обучающихся </a:t>
            </a:r>
            <a:r>
              <a:rPr lang="ru-RU" sz="2400" b="1" dirty="0" smtClean="0"/>
              <a:t>с РАС и ТМНР.</a:t>
            </a:r>
            <a:endParaRPr lang="ru-RU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1026" name="Picture 2" descr="http://int2.sochi-schools.ru/wp-content/uploads/2019/11/IMG-20191127-WA0004-2-300x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99614"/>
            <a:ext cx="3538026" cy="27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8352928" cy="1143000"/>
          </a:xfrm>
        </p:spPr>
        <p:txBody>
          <a:bodyPr>
            <a:normAutofit fontScale="90000"/>
          </a:bodyPr>
          <a:lstStyle/>
          <a:p>
            <a:pPr marL="365125" lvl="0" indent="-282575">
              <a:spcBef>
                <a:spcPts val="600"/>
              </a:spcBef>
            </a:pPr>
            <a:r>
              <a:rPr lang="ru-RU" sz="31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- учить соблюдать гигиенические нормы</a:t>
            </a:r>
            <a:r>
              <a:rPr lang="ru-RU" sz="28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28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7"/>
          <a:stretch/>
        </p:blipFill>
        <p:spPr bwMode="auto">
          <a:xfrm>
            <a:off x="4928699" y="1249007"/>
            <a:ext cx="3908771" cy="513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49008"/>
            <a:ext cx="3888432" cy="519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9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320"/>
            <a:ext cx="85324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-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учить содержать в чистоте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окружающее пространство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54" y="1196752"/>
            <a:ext cx="400379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ochi\Documents\Новая папка\фото\6 класс\уборка\20220316_171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4110" y="1844876"/>
            <a:ext cx="5184988" cy="38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5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320"/>
            <a:ext cx="8826184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полученного навыка домашних условиях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00" y="1721378"/>
            <a:ext cx="3574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1378"/>
            <a:ext cx="3375304" cy="50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9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" y="260648"/>
            <a:ext cx="9186224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полученного навыка в домашних условиях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36" y="1609682"/>
            <a:ext cx="338764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44" y="1647510"/>
            <a:ext cx="3240360" cy="48961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38241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9218" name="Picture 2" descr="C:\Users\Sochi\Desktop\шибаев нико\20220318_1157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0387" y="418847"/>
            <a:ext cx="3350773" cy="251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ochi\Desktop\шибаев нико\20220318_1157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9002" y="462407"/>
            <a:ext cx="3465579" cy="25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Sochi\Desktop\шибаев нико\20220318_1204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38" y="3749655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Sochi\Desktop\шибаев нико\20220318_120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21462" y="2839664"/>
            <a:ext cx="4563344" cy="34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458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0242" name="Picture 2" descr="C:\Users\Sochi\Desktop\шибаев нико\20220318_1207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4367" y="5738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ochi\Desktop\шибаев нико\20220318_1207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4335" y="669987"/>
            <a:ext cx="3729221" cy="27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ochi\Desktop\шибаев нико\20220318_1209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91605" y="2880932"/>
            <a:ext cx="4256415" cy="319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7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7170" name="Picture 2" descr="C:\Users\Sochi\Desktop\шибаев нико\20220318_1112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3673" y="64584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ochi\Desktop\шибаев нико\20220318_1118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79537" y="765278"/>
            <a:ext cx="4037045" cy="30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chi\Desktop\шибаев нико\20220318_112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1598" y="3124439"/>
            <a:ext cx="3907698" cy="29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427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8194" name="Picture 2" descr="C:\Users\Sochi\Desktop\шибаев нико\20220318_112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688" y="573832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ochi\Desktop\шибаев нико\20220318_1124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8736" y="64584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Sochi\Desktop\шибаев нико\20220318_112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8738" y="4081102"/>
            <a:ext cx="3160232" cy="237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Sochi\Desktop\шибаев нико\20220318_112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0487" y="3458625"/>
            <a:ext cx="3693384" cy="277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7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074" name="Picture 2" descr="C:\Users\Sochi\Desktop\фото\6 класс\блины 6 класс\20220228_1323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546" y="746702"/>
            <a:ext cx="5040562" cy="37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chi\Desktop\фото\6 класс\блины 6 класс\20220228_1405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19995" y="2156859"/>
            <a:ext cx="5376597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568952" cy="590931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459951" cy="461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23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7865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Навыки формирования социально-бытовых компетенций вырабатываются на протяжении всего образовательного процесса в школе, но уроком домоводства уделяется особое внимание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87314-7623-4C12-B870-07C376C293B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4" name="Picture 2" descr="C:\Users\Sochi\Desktop\шибаев нико\20220318_11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688631" cy="42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6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0505F-D9AA-43EB-932A-91D5F803C11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22436" y="260648"/>
            <a:ext cx="7914060" cy="357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eaLnBrk="1" hangingPunct="1">
              <a:lnSpc>
                <a:spcPct val="90000"/>
              </a:lnSpc>
              <a:buNone/>
              <a:tabLst>
                <a:tab pos="457200" algn="l"/>
              </a:tabLst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Цель предмета «Домоводство»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подготовка обучающихся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 и ТМНР,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 самостоятельной жизни и труду в современных условиях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marL="82550" indent="0">
              <a:buNone/>
            </a:pPr>
            <a:r>
              <a:rPr lang="ru-RU" sz="2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 цель работы учителя домоводства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достижение каждым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ребёнком с интеллектуальными нарушени-ями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максимально возможного для него уровня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соци-ально-бытовой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умелости, т.е. формирование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жизненных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компетенций, обучающихся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РАС и ТМНР,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683568" y="4144576"/>
            <a:ext cx="2160240" cy="27266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5901"/>
          <a:stretch/>
        </p:blipFill>
        <p:spPr>
          <a:xfrm rot="5400000">
            <a:off x="6231806" y="3977110"/>
            <a:ext cx="2997917" cy="2611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896168"/>
            <a:ext cx="2164225" cy="288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2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16632"/>
            <a:ext cx="7499350" cy="130100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4400" b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предмета «Домоводство» включает следующие разделы: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Личная гигиена.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Одежда.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Обувь.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Питание.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Жилище.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Семья.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Экономика домашнего хозяйства.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Транспорт.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Торговля.</a:t>
            </a:r>
          </a:p>
          <a:p>
            <a:pPr lvl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Медицинская помощь.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16C65-495C-47DA-B1CC-3A57417433F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122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b="1" dirty="0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Направления по разделам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знания и умения бытового труда ( личная гигиена, организация питания, уход за жилищем, одеждой , обувью и другими предметами обихода);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пользоваться услугами различных предприятий и учреждений ( торговли, службы быта, связи, культуры, медицинской помощи, транспорта);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экономико- бытовые умения;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организовывать свой досуг;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умение общения;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 и знания о нормах культуры взаимоотношений с различными людьми, накопление соответствующего опыта;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эмоционально - положительное отношение к окружающим;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нравственных чувств, волевых качеств, веры в свои силы и возможности.</a:t>
            </a:r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61D83-B999-4CC2-8AC6-2FD3320A3564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05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Кабинет «Домоводство»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Учебная зона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Зона практических  работ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7" name="Рисунок 6" descr="C:\Users\User\Desktop\IMG-20210318-WA0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4862065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-20210318-WA0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456384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966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081" y="1411356"/>
            <a:ext cx="5237126" cy="392784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35" y="692696"/>
            <a:ext cx="3960440" cy="5280587"/>
          </a:xfrm>
        </p:spPr>
      </p:pic>
    </p:spTree>
    <p:extLst>
      <p:ext uri="{BB962C8B-B14F-4D97-AF65-F5344CB8AC3E}">
        <p14:creationId xmlns:p14="http://schemas.microsoft.com/office/powerpoint/2010/main" val="511338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ownloads\WhatsApp Image 2022-03-19 at 17.09.2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2780928"/>
            <a:ext cx="4992555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11064-D40D-490B-8285-D82FFB6CE98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6" name="Picture 2" descr="C:\Users\HP\Downloads\WhatsApp Image 2022-03-19 at 17.09.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475656" y="188640"/>
            <a:ext cx="7313364" cy="2952328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Обязательным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условием является практическая направленность, вариативность ее содержания и форм, учет индивидуальных </a:t>
            </a:r>
            <a:r>
              <a:rPr lang="ru-RU" sz="2800" b="1" dirty="0" smtClean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особенностей учащихся, </a:t>
            </a:r>
            <a:r>
              <a:rPr lang="ru-RU" sz="2800" b="1" dirty="0">
                <a:solidFill>
                  <a:schemeClr val="accent1"/>
                </a:solidFill>
                <a:effectLst/>
                <a:latin typeface="Times New Roman" pitchFamily="18" charset="0"/>
                <a:cs typeface="Times New Roman" pitchFamily="18" charset="0"/>
              </a:rPr>
              <a:t>которые помогают решить следующие задачи: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139952" y="3645024"/>
            <a:ext cx="4763046" cy="3035424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учить сообщать о своих потребностях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развивать умение планировать свою работу.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2550" indent="0" eaLnBrk="1" hangingPunct="1">
              <a:lnSpc>
                <a:spcPct val="90000"/>
              </a:lnSpc>
              <a:buNone/>
              <a:tabLst>
                <a:tab pos="457200" algn="l"/>
              </a:tabLst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33BE6-CC3E-41E3-B068-57D653E476AC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2" descr="C:\Users\Sochi\Documents\Новая папка\фото\7а макароны\20220316_105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2909" y="31520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650</TotalTime>
  <Words>286</Words>
  <Application>Microsoft Office PowerPoint</Application>
  <PresentationFormat>Экран (4:3)</PresentationFormat>
  <Paragraphs>67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Symbol</vt:lpstr>
      <vt:lpstr>Times New Roman</vt:lpstr>
      <vt:lpstr>Verdana</vt:lpstr>
      <vt:lpstr>Wingdings 2</vt:lpstr>
      <vt:lpstr>Солнцестояние</vt:lpstr>
      <vt:lpstr>    </vt:lpstr>
      <vt:lpstr>  Навыки формирования социально-бытовых компетенций вырабатываются на протяжении всего образовательного процесса в школе, но уроком домоводства уделяется особое внимание  </vt:lpstr>
      <vt:lpstr>Презентация PowerPoint</vt:lpstr>
      <vt:lpstr> Курс предмета «Домоводство» включает следующие разделы: </vt:lpstr>
      <vt:lpstr>Направления по разделам</vt:lpstr>
      <vt:lpstr>Кабинет «Домоводство»</vt:lpstr>
      <vt:lpstr>Презентация PowerPoint</vt:lpstr>
      <vt:lpstr>Презентация PowerPoint</vt:lpstr>
      <vt:lpstr> Обязательным условием является практическая направленность, вариативность ее содержания и форм, учет индивидуальных особенностей учащихся, которые помогают решить следующие задачи: </vt:lpstr>
      <vt:lpstr>- учить соблюдать гигиенические нормы; </vt:lpstr>
      <vt:lpstr>- учить содержать в чистоте окружающее пространство; </vt:lpstr>
      <vt:lpstr>Закрепление полученного навыка домашних условиях</vt:lpstr>
      <vt:lpstr>Закрепление полученного навыка в домашних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User</dc:creator>
  <cp:lastModifiedBy>ИНТЕРНАТ 3</cp:lastModifiedBy>
  <cp:revision>85</cp:revision>
  <dcterms:created xsi:type="dcterms:W3CDTF">2015-01-28T11:27:31Z</dcterms:created>
  <dcterms:modified xsi:type="dcterms:W3CDTF">2022-04-21T07:38:02Z</dcterms:modified>
</cp:coreProperties>
</file>